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29"/>
  </p:notesMasterIdLst>
  <p:handoutMasterIdLst>
    <p:handoutMasterId r:id="rId30"/>
  </p:handoutMasterIdLst>
  <p:sldIdLst>
    <p:sldId id="549" r:id="rId2"/>
    <p:sldId id="558" r:id="rId3"/>
    <p:sldId id="550" r:id="rId4"/>
    <p:sldId id="553" r:id="rId5"/>
    <p:sldId id="554" r:id="rId6"/>
    <p:sldId id="557" r:id="rId7"/>
    <p:sldId id="551" r:id="rId8"/>
    <p:sldId id="555" r:id="rId9"/>
    <p:sldId id="552" r:id="rId10"/>
    <p:sldId id="449" r:id="rId11"/>
    <p:sldId id="560" r:id="rId12"/>
    <p:sldId id="559" r:id="rId13"/>
    <p:sldId id="561" r:id="rId14"/>
    <p:sldId id="499" r:id="rId15"/>
    <p:sldId id="562" r:id="rId16"/>
    <p:sldId id="563" r:id="rId17"/>
    <p:sldId id="496" r:id="rId18"/>
    <p:sldId id="497" r:id="rId19"/>
    <p:sldId id="498" r:id="rId20"/>
    <p:sldId id="544" r:id="rId21"/>
    <p:sldId id="502" r:id="rId22"/>
    <p:sldId id="508" r:id="rId23"/>
    <p:sldId id="509" r:id="rId24"/>
    <p:sldId id="515" r:id="rId25"/>
    <p:sldId id="453" r:id="rId26"/>
    <p:sldId id="516" r:id="rId27"/>
    <p:sldId id="546" r:id="rId28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121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4136A-5725-477B-B87C-F5EDE727E395}" type="datetimeFigureOut">
              <a:rPr lang="en-US" smtClean="0"/>
              <a:t>7/18/2018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D15B4-4D7F-4F42-BA95-0CCCACE778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79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2CF8767-395E-477F-BC00-831959B7D1C5}" type="datetimeFigureOut">
              <a:rPr lang="en-US" smtClean="0"/>
              <a:t>7/18/2018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5076430-7776-48AD-8029-B15B2FB3AA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588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4900" y="69850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Please insert the assigned session number (track letter,</a:t>
            </a:r>
            <a:r>
              <a:rPr lang="en-US" altLang="en-US" baseline="0" dirty="0"/>
              <a:t> period n</a:t>
            </a:r>
            <a:r>
              <a:rPr lang="en-US" altLang="en-US" dirty="0"/>
              <a:t>umber), i.e., A2a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Please insert the TITLE of your presentation.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List EACH PRESENTER who will ATTEND the CFHA Conference to make this presentation. 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You may acknowledge other authors who are not attending the Conference in subsequent slides.</a:t>
            </a:r>
          </a:p>
        </p:txBody>
      </p:sp>
      <p:sp>
        <p:nvSpPr>
          <p:cNvPr id="8196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Collaborative Family Healthcare Association 12th Annual Conference</a:t>
            </a:r>
          </a:p>
        </p:txBody>
      </p:sp>
    </p:spTree>
    <p:extLst>
      <p:ext uri="{BB962C8B-B14F-4D97-AF65-F5344CB8AC3E}">
        <p14:creationId xmlns:p14="http://schemas.microsoft.com/office/powerpoint/2010/main" val="4239209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4900" y="69850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Continuing education approval now requires that each presentation include five references within the last 5 years. </a:t>
            </a:r>
          </a:p>
          <a:p>
            <a:endParaRPr lang="en-US" altLang="en-US" dirty="0"/>
          </a:p>
          <a:p>
            <a:r>
              <a:rPr lang="en-US" altLang="en-US" dirty="0"/>
              <a:t>Please list at least FIVE (5) references for this presentation that are no older than 5 years.</a:t>
            </a:r>
          </a:p>
          <a:p>
            <a:endParaRPr lang="en-US" altLang="en-US" dirty="0"/>
          </a:p>
          <a:p>
            <a:r>
              <a:rPr lang="en-US" altLang="en-US" dirty="0"/>
              <a:t>Without these references, your session may NOT be approved for CE credit.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Collaborative Family Healthcare Association 12th Annual Conference</a:t>
            </a:r>
          </a:p>
        </p:txBody>
      </p:sp>
    </p:spTree>
    <p:extLst>
      <p:ext uri="{BB962C8B-B14F-4D97-AF65-F5344CB8AC3E}">
        <p14:creationId xmlns:p14="http://schemas.microsoft.com/office/powerpoint/2010/main" val="4077598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352800" y="2743200"/>
            <a:ext cx="4953000" cy="301752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sz="2000" b="1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 – Garamond – Bold – 20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352800" y="3100001"/>
            <a:ext cx="4953000" cy="276999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sz="1800" b="0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Date – Garamond –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352800" y="1981200"/>
            <a:ext cx="4953000" cy="68275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000" b="0" baseline="0">
                <a:solidFill>
                  <a:srgbClr val="9E1B34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Title – Garamond – 36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712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 defTabSz="914400"/>
            <a:fld id="{5D86C17E-49E3-4A58-AB3D-5673F78B074D}" type="datetime1">
              <a:rPr lang="en-US" smtClean="0">
                <a:solidFill>
                  <a:srgbClr val="000000"/>
                </a:solidFill>
              </a:rPr>
              <a:pPr defTabSz="914400"/>
              <a:t>7/18/2018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9270D-8492-4E1A-91F7-6C74A217C0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MBH_MH_cmyk (2)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256492"/>
            <a:ext cx="1981200" cy="45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296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2C2FFCE4-CF35-4494-BE30-538F3388FA09}" type="datetime1">
              <a:rPr lang="en-US" smtClean="0">
                <a:solidFill>
                  <a:srgbClr val="000000"/>
                </a:solidFill>
              </a:rPr>
              <a:pPr defTabSz="914400">
                <a:defRPr/>
              </a:pPr>
              <a:t>7/18/2018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3FDD2-C894-487C-B0C5-7A8C48DD36F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6" name="Picture 5" descr="MBH_MH_cmyk (2)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256492"/>
            <a:ext cx="1981200" cy="45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4496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8E9E6D82-3A1F-4EDD-9B6E-1F0B32B9211B}" type="datetimeFigureOut">
              <a:rPr lang="en-US" smtClean="0"/>
              <a:t>7/18/2018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BDB2C-3804-4AF5-8F5C-5B60A46A39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159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F5CC65-5EBD-45FE-817B-BED9C4D764FF}" type="datetimeFigureOut">
              <a:rPr lang="en-US" smtClean="0"/>
              <a:t>7/18/2018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3B52-C72E-4DDE-9FD2-B87FC856A5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629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Option 1 - Single Colum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95400"/>
            <a:ext cx="8229600" cy="4495800"/>
          </a:xfr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E1B34"/>
              </a:buClr>
              <a:buSzTx/>
              <a:buFont typeface="Garamond" panose="02020404030301010803" pitchFamily="18" charset="0"/>
              <a:buChar char="•"/>
              <a:tabLst/>
              <a:defRPr sz="1800" b="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E1B34"/>
              </a:buClr>
              <a:buSzTx/>
              <a:buFont typeface="Garamond" panose="02020404030301010803" pitchFamily="18" charset="0"/>
              <a:buChar char="-"/>
              <a:tabLst/>
              <a:defRPr sz="1800" baseline="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E1B34"/>
              </a:buClr>
              <a:buSzTx/>
              <a:buFont typeface="Garamond" panose="02020404030301010803" pitchFamily="18" charset="0"/>
              <a:buChar char="»"/>
              <a:tabLst/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buClr>
                <a:srgbClr val="5B97B1"/>
              </a:buClr>
              <a:defRPr sz="1800">
                <a:solidFill>
                  <a:srgbClr val="695D54"/>
                </a:solidFill>
              </a:defRPr>
            </a:lvl4pPr>
            <a:lvl5pPr>
              <a:buClr>
                <a:srgbClr val="9E1B34"/>
              </a:buClr>
              <a:defRPr sz="1800">
                <a:solidFill>
                  <a:srgbClr val="695D54"/>
                </a:solidFill>
              </a:defRPr>
            </a:lvl5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E1B34"/>
              </a:buClr>
              <a:buSzTx/>
              <a:buFont typeface="Garamond" panose="02020404030301010803" pitchFamily="18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</a:rPr>
              <a:t>Body copy – Garamond – 18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</a:rPr>
              <a:t>pt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E1B34"/>
              </a:buClr>
              <a:buSzTx/>
              <a:buFont typeface="Garamond" panose="02020404030301010803" pitchFamily="18" charset="0"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</a:rPr>
              <a:t>Second level – Garamond – 18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</a:rPr>
              <a:t>pt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E1B34"/>
              </a:buClr>
              <a:buSzTx/>
              <a:buFont typeface="Garamond" panose="02020404030301010803" pitchFamily="18" charset="0"/>
              <a:buChar char="»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</a:rPr>
              <a:t>Third level – Garamond – 18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</a:rPr>
              <a:t>pt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6324600"/>
            <a:ext cx="914400" cy="304800"/>
          </a:xfrm>
          <a:prstGeom prst="rect">
            <a:avLst/>
          </a:prstGeom>
          <a:noFill/>
        </p:spPr>
        <p:txBody>
          <a:bodyPr vert="horz" lIns="0" tIns="0" rIns="0" bIns="0" rtlCol="0" anchor="t" anchorCtr="0"/>
          <a:lstStyle>
            <a:lvl1pPr algn="r">
              <a:defRPr sz="1400" b="0">
                <a:solidFill>
                  <a:srgbClr val="000000"/>
                </a:solidFill>
              </a:defRPr>
            </a:lvl1pPr>
          </a:lstStyle>
          <a:p>
            <a:fld id="{178A68C7-47CD-4FDE-9645-D1E4BA08B9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Title – Garamond – 36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945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Option 2 - Two Columns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95400"/>
            <a:ext cx="4023360" cy="4495800"/>
          </a:xfrm>
        </p:spPr>
        <p:txBody>
          <a:bodyPr>
            <a:noAutofit/>
          </a:bodyPr>
          <a:lstStyle>
            <a:lvl1pPr marL="285750" indent="-285750">
              <a:buClr>
                <a:srgbClr val="9E1B34"/>
              </a:buClr>
              <a:buFont typeface="Arial" pitchFamily="34" charset="0"/>
              <a:buChar char="•"/>
              <a:defRPr sz="1800" b="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buClr>
                <a:srgbClr val="9E1B34"/>
              </a:buClr>
              <a:defRPr sz="1800" baseline="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buClr>
                <a:srgbClr val="9E1B34"/>
              </a:buClr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buClr>
                <a:srgbClr val="5B97B1"/>
              </a:buClr>
              <a:defRPr sz="1800">
                <a:solidFill>
                  <a:srgbClr val="695D54"/>
                </a:solidFill>
              </a:defRPr>
            </a:lvl4pPr>
            <a:lvl5pPr>
              <a:buClr>
                <a:srgbClr val="9E1B34"/>
              </a:buClr>
              <a:defRPr sz="1800">
                <a:solidFill>
                  <a:srgbClr val="695D54"/>
                </a:solidFill>
              </a:defRPr>
            </a:lvl5pPr>
          </a:lstStyle>
          <a:p>
            <a:pPr lvl="0"/>
            <a:r>
              <a:rPr lang="en-US" dirty="0"/>
              <a:t>Body copy – Garamond – 18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 – Garamond – 18 </a:t>
            </a:r>
            <a:r>
              <a:rPr lang="en-US" dirty="0" err="1"/>
              <a:t>pt</a:t>
            </a:r>
            <a:endParaRPr lang="en-US" dirty="0"/>
          </a:p>
          <a:p>
            <a:pPr lvl="2"/>
            <a:r>
              <a:rPr lang="en-US" dirty="0"/>
              <a:t>Third level – Garamond –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6324600"/>
            <a:ext cx="914400" cy="304800"/>
          </a:xfrm>
          <a:prstGeom prst="rect">
            <a:avLst/>
          </a:prstGeom>
          <a:noFill/>
        </p:spPr>
        <p:txBody>
          <a:bodyPr vert="horz" lIns="0" tIns="0" rIns="0" bIns="0" rtlCol="0" anchor="t" anchorCtr="0"/>
          <a:lstStyle>
            <a:lvl1pPr algn="r">
              <a:defRPr sz="1400" b="0">
                <a:solidFill>
                  <a:srgbClr val="000000"/>
                </a:solidFill>
              </a:defRPr>
            </a:lvl1pPr>
          </a:lstStyle>
          <a:p>
            <a:fld id="{178A68C7-47CD-4FDE-9645-D1E4BA08B9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86300" y="1295400"/>
            <a:ext cx="4023360" cy="4495800"/>
          </a:xfrm>
        </p:spPr>
        <p:txBody>
          <a:bodyPr>
            <a:noAutofit/>
          </a:bodyPr>
          <a:lstStyle>
            <a:lvl1pPr marL="285750" indent="-285750">
              <a:buClr>
                <a:srgbClr val="9E1B34"/>
              </a:buClr>
              <a:buFont typeface="Arial" pitchFamily="34" charset="0"/>
              <a:buChar char="•"/>
              <a:defRPr sz="1800" b="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buClr>
                <a:srgbClr val="9E1B34"/>
              </a:buClr>
              <a:defRPr sz="1800" baseline="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buClr>
                <a:srgbClr val="9E1B34"/>
              </a:buClr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57350" indent="-285750">
              <a:buClr>
                <a:srgbClr val="5B97B1"/>
              </a:buClr>
              <a:buFont typeface="Arial" pitchFamily="34" charset="0"/>
              <a:buChar char="•"/>
              <a:defRPr sz="1800">
                <a:solidFill>
                  <a:srgbClr val="695D54"/>
                </a:solidFill>
              </a:defRPr>
            </a:lvl4pPr>
            <a:lvl5pPr>
              <a:buClr>
                <a:srgbClr val="9E1B34"/>
              </a:buClr>
              <a:defRPr sz="1800">
                <a:solidFill>
                  <a:srgbClr val="695D54"/>
                </a:solidFill>
              </a:defRPr>
            </a:lvl5pPr>
          </a:lstStyle>
          <a:p>
            <a:pPr lvl="0"/>
            <a:r>
              <a:rPr lang="en-US" dirty="0"/>
              <a:t>Body copy – Garamond – 18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 – Garamond – 18pt</a:t>
            </a:r>
          </a:p>
          <a:p>
            <a:pPr lvl="2"/>
            <a:r>
              <a:rPr lang="en-US" dirty="0"/>
              <a:t>Third level – Garamond – 18 </a:t>
            </a:r>
            <a:r>
              <a:rPr lang="en-US" dirty="0" err="1"/>
              <a:t>pt</a:t>
            </a:r>
            <a:endParaRPr lang="en-US" dirty="0"/>
          </a:p>
          <a:p>
            <a:pPr lvl="2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Title – Garamond – 36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372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- Option 1 - Custom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5029200"/>
            <a:ext cx="1371600" cy="914400"/>
          </a:xfrm>
        </p:spPr>
        <p:txBody>
          <a:bodyPr anchor="ctr">
            <a:no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Name/Title – Garamond – 14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9" hasCustomPrompt="1"/>
          </p:nvPr>
        </p:nvSpPr>
        <p:spPr>
          <a:xfrm>
            <a:off x="457200" y="5029200"/>
            <a:ext cx="914400" cy="914400"/>
          </a:xfrm>
          <a:prstGeom prst="ellipse">
            <a:avLst/>
          </a:prstGeom>
          <a:solidFill>
            <a:srgbClr val="BDB6B0">
              <a:alpha val="50000"/>
            </a:srgbClr>
          </a:solidFill>
          <a:ln w="9525">
            <a:solidFill>
              <a:srgbClr val="695D54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 b="0" i="0"/>
            </a:lvl1pPr>
          </a:lstStyle>
          <a:p>
            <a:r>
              <a:rPr lang="en-US" dirty="0"/>
              <a:t>Headshot</a:t>
            </a:r>
            <a:br>
              <a:rPr lang="en-US" dirty="0"/>
            </a:br>
            <a:r>
              <a:rPr lang="en-US" dirty="0"/>
              <a:t>1 in. x 1in.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3341916" y="5029200"/>
            <a:ext cx="914400" cy="914400"/>
          </a:xfrm>
          <a:prstGeom prst="ellipse">
            <a:avLst/>
          </a:prstGeom>
          <a:solidFill>
            <a:srgbClr val="BDB6B0">
              <a:alpha val="50000"/>
            </a:srgbClr>
          </a:solidFill>
          <a:ln w="9525">
            <a:solidFill>
              <a:srgbClr val="695D54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 b="0"/>
            </a:lvl1pPr>
          </a:lstStyle>
          <a:p>
            <a:r>
              <a:rPr lang="en-US" dirty="0"/>
              <a:t>Headshot</a:t>
            </a:r>
            <a:br>
              <a:rPr lang="en-US" dirty="0"/>
            </a:br>
            <a:r>
              <a:rPr lang="en-US" dirty="0"/>
              <a:t>1 in. x 1in.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21" hasCustomPrompt="1"/>
          </p:nvPr>
        </p:nvSpPr>
        <p:spPr>
          <a:xfrm>
            <a:off x="6248400" y="5029200"/>
            <a:ext cx="914400" cy="914400"/>
          </a:xfrm>
          <a:prstGeom prst="ellipse">
            <a:avLst/>
          </a:prstGeom>
          <a:solidFill>
            <a:srgbClr val="BDB6B0">
              <a:alpha val="50000"/>
            </a:srgbClr>
          </a:solidFill>
          <a:ln w="9525">
            <a:solidFill>
              <a:srgbClr val="695D54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 b="0"/>
            </a:lvl1pPr>
          </a:lstStyle>
          <a:p>
            <a:r>
              <a:rPr lang="en-US" dirty="0"/>
              <a:t>Headshot</a:t>
            </a:r>
            <a:br>
              <a:rPr lang="en-US" dirty="0"/>
            </a:br>
            <a:r>
              <a:rPr lang="en-US" dirty="0"/>
              <a:t>1 in. x 1in.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4419600" y="5029200"/>
            <a:ext cx="1371600" cy="914400"/>
          </a:xfrm>
        </p:spPr>
        <p:txBody>
          <a:bodyPr anchor="ctr"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 dirty="0"/>
              <a:t>Name/Title – Garamond – 14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3" hasCustomPrompt="1"/>
          </p:nvPr>
        </p:nvSpPr>
        <p:spPr>
          <a:xfrm>
            <a:off x="7315200" y="5029200"/>
            <a:ext cx="1371600" cy="914400"/>
          </a:xfrm>
        </p:spPr>
        <p:txBody>
          <a:bodyPr anchor="ctr">
            <a:noAutofit/>
          </a:bodyPr>
          <a:lstStyle>
            <a:lvl1pPr marL="0" indent="0">
              <a:buNone/>
              <a:defRPr sz="1400" b="1" baseline="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Name/Title – Garamond – 14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6324600"/>
            <a:ext cx="914400" cy="304800"/>
          </a:xfrm>
          <a:prstGeom prst="rect">
            <a:avLst/>
          </a:prstGeom>
          <a:noFill/>
        </p:spPr>
        <p:txBody>
          <a:bodyPr vert="horz" lIns="0" tIns="0" rIns="0" bIns="0" rtlCol="0" anchor="t" anchorCtr="0"/>
          <a:lstStyle>
            <a:lvl1pPr algn="r">
              <a:defRPr sz="1400" b="0">
                <a:solidFill>
                  <a:srgbClr val="000000"/>
                </a:solidFill>
              </a:defRPr>
            </a:lvl1pPr>
          </a:lstStyle>
          <a:p>
            <a:fld id="{178A68C7-47CD-4FDE-9645-D1E4BA08B9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67200"/>
            <a:ext cx="8229600" cy="609600"/>
          </a:xfrm>
        </p:spPr>
        <p:txBody>
          <a:bodyPr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 dirty="0"/>
              <a:t>Breaker Title – Garamond –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200400" y="3877056"/>
            <a:ext cx="2743200" cy="228600"/>
          </a:xfrm>
          <a:prstGeom prst="rect">
            <a:avLst/>
          </a:prstGeom>
          <a:solidFill>
            <a:srgbClr val="695D54"/>
          </a:solidFill>
        </p:spPr>
        <p:txBody>
          <a:bodyPr wrap="square" rtlCol="0">
            <a:spAutoFit/>
          </a:bodyPr>
          <a:lstStyle/>
          <a:p>
            <a:pPr algn="ctr" defTabSz="914400"/>
            <a:endParaRPr lang="en-US" sz="1400" cap="all" spc="600" dirty="0">
              <a:solidFill>
                <a:srgbClr val="FFFFFF"/>
              </a:solidFill>
            </a:endParaRP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-1816" y="101600"/>
            <a:ext cx="9147633" cy="3886200"/>
          </a:xfrm>
          <a:custGeom>
            <a:avLst/>
            <a:gdLst>
              <a:gd name="connsiteX0" fmla="*/ 0 w 9144000"/>
              <a:gd name="connsiteY0" fmla="*/ 0 h 3886200"/>
              <a:gd name="connsiteX1" fmla="*/ 9144000 w 9144000"/>
              <a:gd name="connsiteY1" fmla="*/ 0 h 3886200"/>
              <a:gd name="connsiteX2" fmla="*/ 9144000 w 9144000"/>
              <a:gd name="connsiteY2" fmla="*/ 3886200 h 3886200"/>
              <a:gd name="connsiteX3" fmla="*/ 0 w 9144000"/>
              <a:gd name="connsiteY3" fmla="*/ 3886200 h 3886200"/>
              <a:gd name="connsiteX4" fmla="*/ 0 w 9144000"/>
              <a:gd name="connsiteY4" fmla="*/ 0 h 3886200"/>
              <a:gd name="connsiteX0" fmla="*/ 0 w 9235440"/>
              <a:gd name="connsiteY0" fmla="*/ 3886200 h 3977640"/>
              <a:gd name="connsiteX1" fmla="*/ 0 w 9235440"/>
              <a:gd name="connsiteY1" fmla="*/ 0 h 3977640"/>
              <a:gd name="connsiteX2" fmla="*/ 9144000 w 9235440"/>
              <a:gd name="connsiteY2" fmla="*/ 0 h 3977640"/>
              <a:gd name="connsiteX3" fmla="*/ 9235440 w 9235440"/>
              <a:gd name="connsiteY3" fmla="*/ 3977640 h 3977640"/>
              <a:gd name="connsiteX0" fmla="*/ 0 w 9144000"/>
              <a:gd name="connsiteY0" fmla="*/ 3886200 h 3971290"/>
              <a:gd name="connsiteX1" fmla="*/ 0 w 9144000"/>
              <a:gd name="connsiteY1" fmla="*/ 0 h 3971290"/>
              <a:gd name="connsiteX2" fmla="*/ 9144000 w 9144000"/>
              <a:gd name="connsiteY2" fmla="*/ 0 h 3971290"/>
              <a:gd name="connsiteX3" fmla="*/ 9140190 w 9144000"/>
              <a:gd name="connsiteY3" fmla="*/ 3971290 h 3971290"/>
              <a:gd name="connsiteX0" fmla="*/ 0 w 9144000"/>
              <a:gd name="connsiteY0" fmla="*/ 3886200 h 3971290"/>
              <a:gd name="connsiteX1" fmla="*/ 0 w 9144000"/>
              <a:gd name="connsiteY1" fmla="*/ 0 h 3971290"/>
              <a:gd name="connsiteX2" fmla="*/ 9144000 w 9144000"/>
              <a:gd name="connsiteY2" fmla="*/ 0 h 3971290"/>
              <a:gd name="connsiteX3" fmla="*/ 9140190 w 9144000"/>
              <a:gd name="connsiteY3" fmla="*/ 3971290 h 3971290"/>
              <a:gd name="connsiteX0" fmla="*/ 6350 w 9150350"/>
              <a:gd name="connsiteY0" fmla="*/ 3886200 h 3971290"/>
              <a:gd name="connsiteX1" fmla="*/ 0 w 9150350"/>
              <a:gd name="connsiteY1" fmla="*/ 3867150 h 3971290"/>
              <a:gd name="connsiteX2" fmla="*/ 6350 w 9150350"/>
              <a:gd name="connsiteY2" fmla="*/ 0 h 3971290"/>
              <a:gd name="connsiteX3" fmla="*/ 9150350 w 9150350"/>
              <a:gd name="connsiteY3" fmla="*/ 0 h 3971290"/>
              <a:gd name="connsiteX4" fmla="*/ 9146540 w 9150350"/>
              <a:gd name="connsiteY4" fmla="*/ 3971290 h 3971290"/>
              <a:gd name="connsiteX0" fmla="*/ 6350 w 9150350"/>
              <a:gd name="connsiteY0" fmla="*/ 3886200 h 3971290"/>
              <a:gd name="connsiteX1" fmla="*/ 0 w 9150350"/>
              <a:gd name="connsiteY1" fmla="*/ 3867150 h 3971290"/>
              <a:gd name="connsiteX2" fmla="*/ 6350 w 9150350"/>
              <a:gd name="connsiteY2" fmla="*/ 0 h 3971290"/>
              <a:gd name="connsiteX3" fmla="*/ 9150350 w 9150350"/>
              <a:gd name="connsiteY3" fmla="*/ 0 h 3971290"/>
              <a:gd name="connsiteX4" fmla="*/ 9146540 w 9150350"/>
              <a:gd name="connsiteY4" fmla="*/ 3971290 h 3971290"/>
              <a:gd name="connsiteX0" fmla="*/ 3213100 w 9150350"/>
              <a:gd name="connsiteY0" fmla="*/ 3917950 h 3971290"/>
              <a:gd name="connsiteX1" fmla="*/ 0 w 9150350"/>
              <a:gd name="connsiteY1" fmla="*/ 3867150 h 3971290"/>
              <a:gd name="connsiteX2" fmla="*/ 6350 w 9150350"/>
              <a:gd name="connsiteY2" fmla="*/ 0 h 3971290"/>
              <a:gd name="connsiteX3" fmla="*/ 9150350 w 9150350"/>
              <a:gd name="connsiteY3" fmla="*/ 0 h 3971290"/>
              <a:gd name="connsiteX4" fmla="*/ 9146540 w 9150350"/>
              <a:gd name="connsiteY4" fmla="*/ 3971290 h 3971290"/>
              <a:gd name="connsiteX0" fmla="*/ 3213100 w 9150350"/>
              <a:gd name="connsiteY0" fmla="*/ 3917950 h 3971290"/>
              <a:gd name="connsiteX1" fmla="*/ 0 w 9150350"/>
              <a:gd name="connsiteY1" fmla="*/ 3867150 h 3971290"/>
              <a:gd name="connsiteX2" fmla="*/ 6350 w 9150350"/>
              <a:gd name="connsiteY2" fmla="*/ 0 h 3971290"/>
              <a:gd name="connsiteX3" fmla="*/ 9150350 w 9150350"/>
              <a:gd name="connsiteY3" fmla="*/ 0 h 3971290"/>
              <a:gd name="connsiteX4" fmla="*/ 9146540 w 9150350"/>
              <a:gd name="connsiteY4" fmla="*/ 3971290 h 3971290"/>
              <a:gd name="connsiteX0" fmla="*/ 3213100 w 9150350"/>
              <a:gd name="connsiteY0" fmla="*/ 3917950 h 3971290"/>
              <a:gd name="connsiteX1" fmla="*/ 0 w 9150350"/>
              <a:gd name="connsiteY1" fmla="*/ 3867150 h 3971290"/>
              <a:gd name="connsiteX2" fmla="*/ 6350 w 9150350"/>
              <a:gd name="connsiteY2" fmla="*/ 0 h 3971290"/>
              <a:gd name="connsiteX3" fmla="*/ 9150350 w 9150350"/>
              <a:gd name="connsiteY3" fmla="*/ 0 h 3971290"/>
              <a:gd name="connsiteX4" fmla="*/ 9146540 w 9150350"/>
              <a:gd name="connsiteY4" fmla="*/ 3971290 h 3971290"/>
              <a:gd name="connsiteX0" fmla="*/ 3207362 w 9144612"/>
              <a:gd name="connsiteY0" fmla="*/ 3917950 h 3971290"/>
              <a:gd name="connsiteX1" fmla="*/ 612 w 9144612"/>
              <a:gd name="connsiteY1" fmla="*/ 3892550 h 3971290"/>
              <a:gd name="connsiteX2" fmla="*/ 612 w 9144612"/>
              <a:gd name="connsiteY2" fmla="*/ 0 h 3971290"/>
              <a:gd name="connsiteX3" fmla="*/ 9144612 w 9144612"/>
              <a:gd name="connsiteY3" fmla="*/ 0 h 3971290"/>
              <a:gd name="connsiteX4" fmla="*/ 9140802 w 9144612"/>
              <a:gd name="connsiteY4" fmla="*/ 3971290 h 3971290"/>
              <a:gd name="connsiteX0" fmla="*/ 3206934 w 9144184"/>
              <a:gd name="connsiteY0" fmla="*/ 3917950 h 3971290"/>
              <a:gd name="connsiteX1" fmla="*/ 12884 w 9144184"/>
              <a:gd name="connsiteY1" fmla="*/ 3905250 h 3971290"/>
              <a:gd name="connsiteX2" fmla="*/ 184 w 9144184"/>
              <a:gd name="connsiteY2" fmla="*/ 0 h 3971290"/>
              <a:gd name="connsiteX3" fmla="*/ 9144184 w 9144184"/>
              <a:gd name="connsiteY3" fmla="*/ 0 h 3971290"/>
              <a:gd name="connsiteX4" fmla="*/ 9140374 w 9144184"/>
              <a:gd name="connsiteY4" fmla="*/ 3971290 h 3971290"/>
              <a:gd name="connsiteX0" fmla="*/ 3206934 w 9144184"/>
              <a:gd name="connsiteY0" fmla="*/ 3917950 h 3971290"/>
              <a:gd name="connsiteX1" fmla="*/ 12884 w 9144184"/>
              <a:gd name="connsiteY1" fmla="*/ 3911600 h 3971290"/>
              <a:gd name="connsiteX2" fmla="*/ 184 w 9144184"/>
              <a:gd name="connsiteY2" fmla="*/ 0 h 3971290"/>
              <a:gd name="connsiteX3" fmla="*/ 9144184 w 9144184"/>
              <a:gd name="connsiteY3" fmla="*/ 0 h 3971290"/>
              <a:gd name="connsiteX4" fmla="*/ 9140374 w 9144184"/>
              <a:gd name="connsiteY4" fmla="*/ 3971290 h 3971290"/>
              <a:gd name="connsiteX0" fmla="*/ 3207361 w 9144611"/>
              <a:gd name="connsiteY0" fmla="*/ 3917950 h 3971290"/>
              <a:gd name="connsiteX1" fmla="*/ 611 w 9144611"/>
              <a:gd name="connsiteY1" fmla="*/ 3905250 h 3971290"/>
              <a:gd name="connsiteX2" fmla="*/ 611 w 9144611"/>
              <a:gd name="connsiteY2" fmla="*/ 0 h 3971290"/>
              <a:gd name="connsiteX3" fmla="*/ 9144611 w 9144611"/>
              <a:gd name="connsiteY3" fmla="*/ 0 h 3971290"/>
              <a:gd name="connsiteX4" fmla="*/ 9140801 w 9144611"/>
              <a:gd name="connsiteY4" fmla="*/ 3971290 h 3971290"/>
              <a:gd name="connsiteX0" fmla="*/ 3207361 w 9144611"/>
              <a:gd name="connsiteY0" fmla="*/ 3917950 h 3971290"/>
              <a:gd name="connsiteX1" fmla="*/ 611 w 9144611"/>
              <a:gd name="connsiteY1" fmla="*/ 3924300 h 3971290"/>
              <a:gd name="connsiteX2" fmla="*/ 611 w 9144611"/>
              <a:gd name="connsiteY2" fmla="*/ 0 h 3971290"/>
              <a:gd name="connsiteX3" fmla="*/ 9144611 w 9144611"/>
              <a:gd name="connsiteY3" fmla="*/ 0 h 3971290"/>
              <a:gd name="connsiteX4" fmla="*/ 9140801 w 9144611"/>
              <a:gd name="connsiteY4" fmla="*/ 3971290 h 3971290"/>
              <a:gd name="connsiteX0" fmla="*/ 3213100 w 9150350"/>
              <a:gd name="connsiteY0" fmla="*/ 3917950 h 3971290"/>
              <a:gd name="connsiteX1" fmla="*/ 0 w 9150350"/>
              <a:gd name="connsiteY1" fmla="*/ 3924300 h 3971290"/>
              <a:gd name="connsiteX2" fmla="*/ 6350 w 9150350"/>
              <a:gd name="connsiteY2" fmla="*/ 0 h 3971290"/>
              <a:gd name="connsiteX3" fmla="*/ 9150350 w 9150350"/>
              <a:gd name="connsiteY3" fmla="*/ 0 h 3971290"/>
              <a:gd name="connsiteX4" fmla="*/ 9146540 w 9150350"/>
              <a:gd name="connsiteY4" fmla="*/ 3971290 h 3971290"/>
              <a:gd name="connsiteX0" fmla="*/ 3213100 w 9150350"/>
              <a:gd name="connsiteY0" fmla="*/ 3917950 h 3971290"/>
              <a:gd name="connsiteX1" fmla="*/ 3098801 w 9150350"/>
              <a:gd name="connsiteY1" fmla="*/ 3924300 h 3971290"/>
              <a:gd name="connsiteX2" fmla="*/ 0 w 9150350"/>
              <a:gd name="connsiteY2" fmla="*/ 3924300 h 3971290"/>
              <a:gd name="connsiteX3" fmla="*/ 6350 w 9150350"/>
              <a:gd name="connsiteY3" fmla="*/ 0 h 3971290"/>
              <a:gd name="connsiteX4" fmla="*/ 9150350 w 9150350"/>
              <a:gd name="connsiteY4" fmla="*/ 0 h 3971290"/>
              <a:gd name="connsiteX5" fmla="*/ 9146540 w 9150350"/>
              <a:gd name="connsiteY5" fmla="*/ 3971290 h 3971290"/>
              <a:gd name="connsiteX0" fmla="*/ 3219450 w 9150350"/>
              <a:gd name="connsiteY0" fmla="*/ 3765550 h 3971290"/>
              <a:gd name="connsiteX1" fmla="*/ 3098801 w 9150350"/>
              <a:gd name="connsiteY1" fmla="*/ 3924300 h 3971290"/>
              <a:gd name="connsiteX2" fmla="*/ 0 w 9150350"/>
              <a:gd name="connsiteY2" fmla="*/ 3924300 h 3971290"/>
              <a:gd name="connsiteX3" fmla="*/ 6350 w 9150350"/>
              <a:gd name="connsiteY3" fmla="*/ 0 h 3971290"/>
              <a:gd name="connsiteX4" fmla="*/ 9150350 w 9150350"/>
              <a:gd name="connsiteY4" fmla="*/ 0 h 3971290"/>
              <a:gd name="connsiteX5" fmla="*/ 9146540 w 9150350"/>
              <a:gd name="connsiteY5" fmla="*/ 3971290 h 3971290"/>
              <a:gd name="connsiteX0" fmla="*/ 3219450 w 9150350"/>
              <a:gd name="connsiteY0" fmla="*/ 3765550 h 3971290"/>
              <a:gd name="connsiteX1" fmla="*/ 3206751 w 9150350"/>
              <a:gd name="connsiteY1" fmla="*/ 3924300 h 3971290"/>
              <a:gd name="connsiteX2" fmla="*/ 0 w 9150350"/>
              <a:gd name="connsiteY2" fmla="*/ 3924300 h 3971290"/>
              <a:gd name="connsiteX3" fmla="*/ 6350 w 9150350"/>
              <a:gd name="connsiteY3" fmla="*/ 0 h 3971290"/>
              <a:gd name="connsiteX4" fmla="*/ 9150350 w 9150350"/>
              <a:gd name="connsiteY4" fmla="*/ 0 h 3971290"/>
              <a:gd name="connsiteX5" fmla="*/ 9146540 w 9150350"/>
              <a:gd name="connsiteY5" fmla="*/ 3971290 h 3971290"/>
              <a:gd name="connsiteX0" fmla="*/ 3206750 w 9150350"/>
              <a:gd name="connsiteY0" fmla="*/ 3778250 h 3971290"/>
              <a:gd name="connsiteX1" fmla="*/ 3206751 w 9150350"/>
              <a:gd name="connsiteY1" fmla="*/ 3924300 h 3971290"/>
              <a:gd name="connsiteX2" fmla="*/ 0 w 9150350"/>
              <a:gd name="connsiteY2" fmla="*/ 3924300 h 3971290"/>
              <a:gd name="connsiteX3" fmla="*/ 6350 w 9150350"/>
              <a:gd name="connsiteY3" fmla="*/ 0 h 3971290"/>
              <a:gd name="connsiteX4" fmla="*/ 9150350 w 9150350"/>
              <a:gd name="connsiteY4" fmla="*/ 0 h 3971290"/>
              <a:gd name="connsiteX5" fmla="*/ 9146540 w 9150350"/>
              <a:gd name="connsiteY5" fmla="*/ 3971290 h 3971290"/>
              <a:gd name="connsiteX0" fmla="*/ 3206750 w 9150350"/>
              <a:gd name="connsiteY0" fmla="*/ 3778250 h 3971290"/>
              <a:gd name="connsiteX1" fmla="*/ 3198823 w 9150350"/>
              <a:gd name="connsiteY1" fmla="*/ 3851991 h 3971290"/>
              <a:gd name="connsiteX2" fmla="*/ 3206751 w 9150350"/>
              <a:gd name="connsiteY2" fmla="*/ 3924300 h 3971290"/>
              <a:gd name="connsiteX3" fmla="*/ 0 w 9150350"/>
              <a:gd name="connsiteY3" fmla="*/ 3924300 h 3971290"/>
              <a:gd name="connsiteX4" fmla="*/ 6350 w 9150350"/>
              <a:gd name="connsiteY4" fmla="*/ 0 h 3971290"/>
              <a:gd name="connsiteX5" fmla="*/ 9150350 w 9150350"/>
              <a:gd name="connsiteY5" fmla="*/ 0 h 3971290"/>
              <a:gd name="connsiteX6" fmla="*/ 9146540 w 9150350"/>
              <a:gd name="connsiteY6" fmla="*/ 3971290 h 3971290"/>
              <a:gd name="connsiteX0" fmla="*/ 4353714 w 9150350"/>
              <a:gd name="connsiteY0" fmla="*/ 3804677 h 3971290"/>
              <a:gd name="connsiteX1" fmla="*/ 3198823 w 9150350"/>
              <a:gd name="connsiteY1" fmla="*/ 3851991 h 3971290"/>
              <a:gd name="connsiteX2" fmla="*/ 3206751 w 9150350"/>
              <a:gd name="connsiteY2" fmla="*/ 3924300 h 3971290"/>
              <a:gd name="connsiteX3" fmla="*/ 0 w 9150350"/>
              <a:gd name="connsiteY3" fmla="*/ 3924300 h 3971290"/>
              <a:gd name="connsiteX4" fmla="*/ 6350 w 9150350"/>
              <a:gd name="connsiteY4" fmla="*/ 0 h 3971290"/>
              <a:gd name="connsiteX5" fmla="*/ 9150350 w 9150350"/>
              <a:gd name="connsiteY5" fmla="*/ 0 h 3971290"/>
              <a:gd name="connsiteX6" fmla="*/ 9146540 w 9150350"/>
              <a:gd name="connsiteY6" fmla="*/ 3971290 h 3971290"/>
              <a:gd name="connsiteX0" fmla="*/ 4353714 w 9150350"/>
              <a:gd name="connsiteY0" fmla="*/ 3804677 h 3971290"/>
              <a:gd name="connsiteX1" fmla="*/ 3204108 w 9150350"/>
              <a:gd name="connsiteY1" fmla="*/ 3788564 h 3971290"/>
              <a:gd name="connsiteX2" fmla="*/ 3206751 w 9150350"/>
              <a:gd name="connsiteY2" fmla="*/ 3924300 h 3971290"/>
              <a:gd name="connsiteX3" fmla="*/ 0 w 9150350"/>
              <a:gd name="connsiteY3" fmla="*/ 3924300 h 3971290"/>
              <a:gd name="connsiteX4" fmla="*/ 6350 w 9150350"/>
              <a:gd name="connsiteY4" fmla="*/ 0 h 3971290"/>
              <a:gd name="connsiteX5" fmla="*/ 9150350 w 9150350"/>
              <a:gd name="connsiteY5" fmla="*/ 0 h 3971290"/>
              <a:gd name="connsiteX6" fmla="*/ 9146540 w 9150350"/>
              <a:gd name="connsiteY6" fmla="*/ 3971290 h 3971290"/>
              <a:gd name="connsiteX0" fmla="*/ 4353714 w 9150350"/>
              <a:gd name="connsiteY0" fmla="*/ 3804677 h 3971290"/>
              <a:gd name="connsiteX1" fmla="*/ 3204108 w 9150350"/>
              <a:gd name="connsiteY1" fmla="*/ 3788564 h 3971290"/>
              <a:gd name="connsiteX2" fmla="*/ 3206751 w 9150350"/>
              <a:gd name="connsiteY2" fmla="*/ 3924300 h 3971290"/>
              <a:gd name="connsiteX3" fmla="*/ 0 w 9150350"/>
              <a:gd name="connsiteY3" fmla="*/ 3924300 h 3971290"/>
              <a:gd name="connsiteX4" fmla="*/ 6350 w 9150350"/>
              <a:gd name="connsiteY4" fmla="*/ 0 h 3971290"/>
              <a:gd name="connsiteX5" fmla="*/ 9150350 w 9150350"/>
              <a:gd name="connsiteY5" fmla="*/ 0 h 3971290"/>
              <a:gd name="connsiteX6" fmla="*/ 9146540 w 9150350"/>
              <a:gd name="connsiteY6" fmla="*/ 3971290 h 3971290"/>
              <a:gd name="connsiteX0" fmla="*/ 4353714 w 9150350"/>
              <a:gd name="connsiteY0" fmla="*/ 3804677 h 3971290"/>
              <a:gd name="connsiteX1" fmla="*/ 3204108 w 9150350"/>
              <a:gd name="connsiteY1" fmla="*/ 3788564 h 3971290"/>
              <a:gd name="connsiteX2" fmla="*/ 3206751 w 9150350"/>
              <a:gd name="connsiteY2" fmla="*/ 3924300 h 3971290"/>
              <a:gd name="connsiteX3" fmla="*/ 0 w 9150350"/>
              <a:gd name="connsiteY3" fmla="*/ 3924300 h 3971290"/>
              <a:gd name="connsiteX4" fmla="*/ 6350 w 9150350"/>
              <a:gd name="connsiteY4" fmla="*/ 0 h 3971290"/>
              <a:gd name="connsiteX5" fmla="*/ 9150350 w 9150350"/>
              <a:gd name="connsiteY5" fmla="*/ 0 h 3971290"/>
              <a:gd name="connsiteX6" fmla="*/ 9146540 w 9150350"/>
              <a:gd name="connsiteY6" fmla="*/ 3971290 h 3971290"/>
              <a:gd name="connsiteX0" fmla="*/ 4353714 w 9150350"/>
              <a:gd name="connsiteY0" fmla="*/ 3804677 h 3971290"/>
              <a:gd name="connsiteX1" fmla="*/ 3204108 w 9150350"/>
              <a:gd name="connsiteY1" fmla="*/ 3788564 h 3971290"/>
              <a:gd name="connsiteX2" fmla="*/ 3206751 w 9150350"/>
              <a:gd name="connsiteY2" fmla="*/ 3924300 h 3971290"/>
              <a:gd name="connsiteX3" fmla="*/ 0 w 9150350"/>
              <a:gd name="connsiteY3" fmla="*/ 3924300 h 3971290"/>
              <a:gd name="connsiteX4" fmla="*/ 6350 w 9150350"/>
              <a:gd name="connsiteY4" fmla="*/ 0 h 3971290"/>
              <a:gd name="connsiteX5" fmla="*/ 9150350 w 9150350"/>
              <a:gd name="connsiteY5" fmla="*/ 0 h 3971290"/>
              <a:gd name="connsiteX6" fmla="*/ 9146540 w 9150350"/>
              <a:gd name="connsiteY6" fmla="*/ 3971290 h 3971290"/>
              <a:gd name="connsiteX0" fmla="*/ 4353714 w 9150350"/>
              <a:gd name="connsiteY0" fmla="*/ 3804677 h 3971290"/>
              <a:gd name="connsiteX1" fmla="*/ 3204108 w 9150350"/>
              <a:gd name="connsiteY1" fmla="*/ 3788564 h 3971290"/>
              <a:gd name="connsiteX2" fmla="*/ 3206751 w 9150350"/>
              <a:gd name="connsiteY2" fmla="*/ 3924300 h 3971290"/>
              <a:gd name="connsiteX3" fmla="*/ 0 w 9150350"/>
              <a:gd name="connsiteY3" fmla="*/ 3924300 h 3971290"/>
              <a:gd name="connsiteX4" fmla="*/ 6350 w 9150350"/>
              <a:gd name="connsiteY4" fmla="*/ 0 h 3971290"/>
              <a:gd name="connsiteX5" fmla="*/ 9150350 w 9150350"/>
              <a:gd name="connsiteY5" fmla="*/ 0 h 3971290"/>
              <a:gd name="connsiteX6" fmla="*/ 9146540 w 9150350"/>
              <a:gd name="connsiteY6" fmla="*/ 3971290 h 3971290"/>
              <a:gd name="connsiteX0" fmla="*/ 4353714 w 9150350"/>
              <a:gd name="connsiteY0" fmla="*/ 3804677 h 3971290"/>
              <a:gd name="connsiteX1" fmla="*/ 3204108 w 9150350"/>
              <a:gd name="connsiteY1" fmla="*/ 3788564 h 3971290"/>
              <a:gd name="connsiteX2" fmla="*/ 3206751 w 9150350"/>
              <a:gd name="connsiteY2" fmla="*/ 3924300 h 3971290"/>
              <a:gd name="connsiteX3" fmla="*/ 0 w 9150350"/>
              <a:gd name="connsiteY3" fmla="*/ 3924300 h 3971290"/>
              <a:gd name="connsiteX4" fmla="*/ 6350 w 9150350"/>
              <a:gd name="connsiteY4" fmla="*/ 0 h 3971290"/>
              <a:gd name="connsiteX5" fmla="*/ 9150350 w 9150350"/>
              <a:gd name="connsiteY5" fmla="*/ 0 h 3971290"/>
              <a:gd name="connsiteX6" fmla="*/ 9146540 w 9150350"/>
              <a:gd name="connsiteY6" fmla="*/ 3971290 h 3971290"/>
              <a:gd name="connsiteX0" fmla="*/ 5955236 w 9150350"/>
              <a:gd name="connsiteY0" fmla="*/ 3778249 h 3971290"/>
              <a:gd name="connsiteX1" fmla="*/ 3204108 w 9150350"/>
              <a:gd name="connsiteY1" fmla="*/ 3788564 h 3971290"/>
              <a:gd name="connsiteX2" fmla="*/ 3206751 w 9150350"/>
              <a:gd name="connsiteY2" fmla="*/ 3924300 h 3971290"/>
              <a:gd name="connsiteX3" fmla="*/ 0 w 9150350"/>
              <a:gd name="connsiteY3" fmla="*/ 3924300 h 3971290"/>
              <a:gd name="connsiteX4" fmla="*/ 6350 w 9150350"/>
              <a:gd name="connsiteY4" fmla="*/ 0 h 3971290"/>
              <a:gd name="connsiteX5" fmla="*/ 9150350 w 9150350"/>
              <a:gd name="connsiteY5" fmla="*/ 0 h 3971290"/>
              <a:gd name="connsiteX6" fmla="*/ 9146540 w 9150350"/>
              <a:gd name="connsiteY6" fmla="*/ 3971290 h 3971290"/>
              <a:gd name="connsiteX0" fmla="*/ 5955236 w 9150350"/>
              <a:gd name="connsiteY0" fmla="*/ 3778249 h 3971290"/>
              <a:gd name="connsiteX1" fmla="*/ 3204108 w 9150350"/>
              <a:gd name="connsiteY1" fmla="*/ 3788564 h 3971290"/>
              <a:gd name="connsiteX2" fmla="*/ 3206751 w 9150350"/>
              <a:gd name="connsiteY2" fmla="*/ 3924300 h 3971290"/>
              <a:gd name="connsiteX3" fmla="*/ 0 w 9150350"/>
              <a:gd name="connsiteY3" fmla="*/ 3924300 h 3971290"/>
              <a:gd name="connsiteX4" fmla="*/ 6350 w 9150350"/>
              <a:gd name="connsiteY4" fmla="*/ 0 h 3971290"/>
              <a:gd name="connsiteX5" fmla="*/ 9150350 w 9150350"/>
              <a:gd name="connsiteY5" fmla="*/ 0 h 3971290"/>
              <a:gd name="connsiteX6" fmla="*/ 9146540 w 9150350"/>
              <a:gd name="connsiteY6" fmla="*/ 3971290 h 3971290"/>
              <a:gd name="connsiteX0" fmla="*/ 5955236 w 9150350"/>
              <a:gd name="connsiteY0" fmla="*/ 3778249 h 3971290"/>
              <a:gd name="connsiteX1" fmla="*/ 3204108 w 9150350"/>
              <a:gd name="connsiteY1" fmla="*/ 3788564 h 3971290"/>
              <a:gd name="connsiteX2" fmla="*/ 3206751 w 9150350"/>
              <a:gd name="connsiteY2" fmla="*/ 3924300 h 3971290"/>
              <a:gd name="connsiteX3" fmla="*/ 0 w 9150350"/>
              <a:gd name="connsiteY3" fmla="*/ 3924300 h 3971290"/>
              <a:gd name="connsiteX4" fmla="*/ 6350 w 9150350"/>
              <a:gd name="connsiteY4" fmla="*/ 0 h 3971290"/>
              <a:gd name="connsiteX5" fmla="*/ 9150350 w 9150350"/>
              <a:gd name="connsiteY5" fmla="*/ 0 h 3971290"/>
              <a:gd name="connsiteX6" fmla="*/ 9146540 w 9150350"/>
              <a:gd name="connsiteY6" fmla="*/ 3971290 h 3971290"/>
              <a:gd name="connsiteX0" fmla="*/ 5955236 w 9150350"/>
              <a:gd name="connsiteY0" fmla="*/ 3778249 h 3971290"/>
              <a:gd name="connsiteX1" fmla="*/ 3204108 w 9150350"/>
              <a:gd name="connsiteY1" fmla="*/ 3788564 h 3971290"/>
              <a:gd name="connsiteX2" fmla="*/ 3206751 w 9150350"/>
              <a:gd name="connsiteY2" fmla="*/ 3924300 h 3971290"/>
              <a:gd name="connsiteX3" fmla="*/ 0 w 9150350"/>
              <a:gd name="connsiteY3" fmla="*/ 3924300 h 3971290"/>
              <a:gd name="connsiteX4" fmla="*/ 6350 w 9150350"/>
              <a:gd name="connsiteY4" fmla="*/ 0 h 3971290"/>
              <a:gd name="connsiteX5" fmla="*/ 9150350 w 9150350"/>
              <a:gd name="connsiteY5" fmla="*/ 0 h 3971290"/>
              <a:gd name="connsiteX6" fmla="*/ 9146540 w 9150350"/>
              <a:gd name="connsiteY6" fmla="*/ 3971290 h 3971290"/>
              <a:gd name="connsiteX0" fmla="*/ 5955236 w 9150350"/>
              <a:gd name="connsiteY0" fmla="*/ 3778249 h 3971290"/>
              <a:gd name="connsiteX1" fmla="*/ 3204108 w 9150350"/>
              <a:gd name="connsiteY1" fmla="*/ 3788564 h 3971290"/>
              <a:gd name="connsiteX2" fmla="*/ 3206751 w 9150350"/>
              <a:gd name="connsiteY2" fmla="*/ 3924300 h 3971290"/>
              <a:gd name="connsiteX3" fmla="*/ 0 w 9150350"/>
              <a:gd name="connsiteY3" fmla="*/ 3924300 h 3971290"/>
              <a:gd name="connsiteX4" fmla="*/ 6350 w 9150350"/>
              <a:gd name="connsiteY4" fmla="*/ 0 h 3971290"/>
              <a:gd name="connsiteX5" fmla="*/ 9150350 w 9150350"/>
              <a:gd name="connsiteY5" fmla="*/ 0 h 3971290"/>
              <a:gd name="connsiteX6" fmla="*/ 9146540 w 9150350"/>
              <a:gd name="connsiteY6" fmla="*/ 3971290 h 3971290"/>
              <a:gd name="connsiteX0" fmla="*/ 5955236 w 9150350"/>
              <a:gd name="connsiteY0" fmla="*/ 3778249 h 3971290"/>
              <a:gd name="connsiteX1" fmla="*/ 5791201 w 9150350"/>
              <a:gd name="connsiteY1" fmla="*/ 3784600 h 3971290"/>
              <a:gd name="connsiteX2" fmla="*/ 3204108 w 9150350"/>
              <a:gd name="connsiteY2" fmla="*/ 3788564 h 3971290"/>
              <a:gd name="connsiteX3" fmla="*/ 3206751 w 9150350"/>
              <a:gd name="connsiteY3" fmla="*/ 3924300 h 3971290"/>
              <a:gd name="connsiteX4" fmla="*/ 0 w 9150350"/>
              <a:gd name="connsiteY4" fmla="*/ 3924300 h 3971290"/>
              <a:gd name="connsiteX5" fmla="*/ 6350 w 9150350"/>
              <a:gd name="connsiteY5" fmla="*/ 0 h 3971290"/>
              <a:gd name="connsiteX6" fmla="*/ 9150350 w 9150350"/>
              <a:gd name="connsiteY6" fmla="*/ 0 h 3971290"/>
              <a:gd name="connsiteX7" fmla="*/ 9146540 w 9150350"/>
              <a:gd name="connsiteY7" fmla="*/ 3971290 h 3971290"/>
              <a:gd name="connsiteX0" fmla="*/ 5986986 w 9150350"/>
              <a:gd name="connsiteY0" fmla="*/ 3905249 h 3971290"/>
              <a:gd name="connsiteX1" fmla="*/ 5791201 w 9150350"/>
              <a:gd name="connsiteY1" fmla="*/ 3784600 h 3971290"/>
              <a:gd name="connsiteX2" fmla="*/ 3204108 w 9150350"/>
              <a:gd name="connsiteY2" fmla="*/ 3788564 h 3971290"/>
              <a:gd name="connsiteX3" fmla="*/ 3206751 w 9150350"/>
              <a:gd name="connsiteY3" fmla="*/ 3924300 h 3971290"/>
              <a:gd name="connsiteX4" fmla="*/ 0 w 9150350"/>
              <a:gd name="connsiteY4" fmla="*/ 3924300 h 3971290"/>
              <a:gd name="connsiteX5" fmla="*/ 6350 w 9150350"/>
              <a:gd name="connsiteY5" fmla="*/ 0 h 3971290"/>
              <a:gd name="connsiteX6" fmla="*/ 9150350 w 9150350"/>
              <a:gd name="connsiteY6" fmla="*/ 0 h 3971290"/>
              <a:gd name="connsiteX7" fmla="*/ 9146540 w 9150350"/>
              <a:gd name="connsiteY7" fmla="*/ 3971290 h 3971290"/>
              <a:gd name="connsiteX0" fmla="*/ 5961586 w 9150350"/>
              <a:gd name="connsiteY0" fmla="*/ 3917949 h 3971290"/>
              <a:gd name="connsiteX1" fmla="*/ 5791201 w 9150350"/>
              <a:gd name="connsiteY1" fmla="*/ 3784600 h 3971290"/>
              <a:gd name="connsiteX2" fmla="*/ 3204108 w 9150350"/>
              <a:gd name="connsiteY2" fmla="*/ 3788564 h 3971290"/>
              <a:gd name="connsiteX3" fmla="*/ 3206751 w 9150350"/>
              <a:gd name="connsiteY3" fmla="*/ 3924300 h 3971290"/>
              <a:gd name="connsiteX4" fmla="*/ 0 w 9150350"/>
              <a:gd name="connsiteY4" fmla="*/ 3924300 h 3971290"/>
              <a:gd name="connsiteX5" fmla="*/ 6350 w 9150350"/>
              <a:gd name="connsiteY5" fmla="*/ 0 h 3971290"/>
              <a:gd name="connsiteX6" fmla="*/ 9150350 w 9150350"/>
              <a:gd name="connsiteY6" fmla="*/ 0 h 3971290"/>
              <a:gd name="connsiteX7" fmla="*/ 9146540 w 9150350"/>
              <a:gd name="connsiteY7" fmla="*/ 3971290 h 3971290"/>
              <a:gd name="connsiteX0" fmla="*/ 5961586 w 9150350"/>
              <a:gd name="connsiteY0" fmla="*/ 3917949 h 3971290"/>
              <a:gd name="connsiteX1" fmla="*/ 5956301 w 9150350"/>
              <a:gd name="connsiteY1" fmla="*/ 3784600 h 3971290"/>
              <a:gd name="connsiteX2" fmla="*/ 3204108 w 9150350"/>
              <a:gd name="connsiteY2" fmla="*/ 3788564 h 3971290"/>
              <a:gd name="connsiteX3" fmla="*/ 3206751 w 9150350"/>
              <a:gd name="connsiteY3" fmla="*/ 3924300 h 3971290"/>
              <a:gd name="connsiteX4" fmla="*/ 0 w 9150350"/>
              <a:gd name="connsiteY4" fmla="*/ 3924300 h 3971290"/>
              <a:gd name="connsiteX5" fmla="*/ 6350 w 9150350"/>
              <a:gd name="connsiteY5" fmla="*/ 0 h 3971290"/>
              <a:gd name="connsiteX6" fmla="*/ 9150350 w 9150350"/>
              <a:gd name="connsiteY6" fmla="*/ 0 h 3971290"/>
              <a:gd name="connsiteX7" fmla="*/ 9146540 w 9150350"/>
              <a:gd name="connsiteY7" fmla="*/ 3971290 h 3971290"/>
              <a:gd name="connsiteX0" fmla="*/ 5961586 w 9150350"/>
              <a:gd name="connsiteY0" fmla="*/ 3917949 h 3971290"/>
              <a:gd name="connsiteX1" fmla="*/ 5956301 w 9150350"/>
              <a:gd name="connsiteY1" fmla="*/ 3784600 h 3971290"/>
              <a:gd name="connsiteX2" fmla="*/ 3204108 w 9150350"/>
              <a:gd name="connsiteY2" fmla="*/ 3788564 h 3971290"/>
              <a:gd name="connsiteX3" fmla="*/ 3206751 w 9150350"/>
              <a:gd name="connsiteY3" fmla="*/ 3924300 h 3971290"/>
              <a:gd name="connsiteX4" fmla="*/ 0 w 9150350"/>
              <a:gd name="connsiteY4" fmla="*/ 3924300 h 3971290"/>
              <a:gd name="connsiteX5" fmla="*/ 6350 w 9150350"/>
              <a:gd name="connsiteY5" fmla="*/ 0 h 3971290"/>
              <a:gd name="connsiteX6" fmla="*/ 9150350 w 9150350"/>
              <a:gd name="connsiteY6" fmla="*/ 0 h 3971290"/>
              <a:gd name="connsiteX7" fmla="*/ 9146540 w 9150350"/>
              <a:gd name="connsiteY7" fmla="*/ 3971290 h 3971290"/>
              <a:gd name="connsiteX0" fmla="*/ 5961586 w 9150350"/>
              <a:gd name="connsiteY0" fmla="*/ 3917949 h 3971290"/>
              <a:gd name="connsiteX1" fmla="*/ 5956301 w 9150350"/>
              <a:gd name="connsiteY1" fmla="*/ 3778250 h 3971290"/>
              <a:gd name="connsiteX2" fmla="*/ 3204108 w 9150350"/>
              <a:gd name="connsiteY2" fmla="*/ 3788564 h 3971290"/>
              <a:gd name="connsiteX3" fmla="*/ 3206751 w 9150350"/>
              <a:gd name="connsiteY3" fmla="*/ 3924300 h 3971290"/>
              <a:gd name="connsiteX4" fmla="*/ 0 w 9150350"/>
              <a:gd name="connsiteY4" fmla="*/ 3924300 h 3971290"/>
              <a:gd name="connsiteX5" fmla="*/ 6350 w 9150350"/>
              <a:gd name="connsiteY5" fmla="*/ 0 h 3971290"/>
              <a:gd name="connsiteX6" fmla="*/ 9150350 w 9150350"/>
              <a:gd name="connsiteY6" fmla="*/ 0 h 3971290"/>
              <a:gd name="connsiteX7" fmla="*/ 9146540 w 9150350"/>
              <a:gd name="connsiteY7" fmla="*/ 3971290 h 3971290"/>
              <a:gd name="connsiteX0" fmla="*/ 5961586 w 9150350"/>
              <a:gd name="connsiteY0" fmla="*/ 3917949 h 3971290"/>
              <a:gd name="connsiteX1" fmla="*/ 5949951 w 9150350"/>
              <a:gd name="connsiteY1" fmla="*/ 3790950 h 3971290"/>
              <a:gd name="connsiteX2" fmla="*/ 3204108 w 9150350"/>
              <a:gd name="connsiteY2" fmla="*/ 3788564 h 3971290"/>
              <a:gd name="connsiteX3" fmla="*/ 3206751 w 9150350"/>
              <a:gd name="connsiteY3" fmla="*/ 3924300 h 3971290"/>
              <a:gd name="connsiteX4" fmla="*/ 0 w 9150350"/>
              <a:gd name="connsiteY4" fmla="*/ 3924300 h 3971290"/>
              <a:gd name="connsiteX5" fmla="*/ 6350 w 9150350"/>
              <a:gd name="connsiteY5" fmla="*/ 0 h 3971290"/>
              <a:gd name="connsiteX6" fmla="*/ 9150350 w 9150350"/>
              <a:gd name="connsiteY6" fmla="*/ 0 h 3971290"/>
              <a:gd name="connsiteX7" fmla="*/ 9146540 w 9150350"/>
              <a:gd name="connsiteY7" fmla="*/ 3971290 h 3971290"/>
              <a:gd name="connsiteX0" fmla="*/ 5961586 w 9150350"/>
              <a:gd name="connsiteY0" fmla="*/ 3917949 h 3971290"/>
              <a:gd name="connsiteX1" fmla="*/ 5949951 w 9150350"/>
              <a:gd name="connsiteY1" fmla="*/ 3790950 h 3971290"/>
              <a:gd name="connsiteX2" fmla="*/ 3204108 w 9150350"/>
              <a:gd name="connsiteY2" fmla="*/ 3788564 h 3971290"/>
              <a:gd name="connsiteX3" fmla="*/ 3206751 w 9150350"/>
              <a:gd name="connsiteY3" fmla="*/ 3924300 h 3971290"/>
              <a:gd name="connsiteX4" fmla="*/ 0 w 9150350"/>
              <a:gd name="connsiteY4" fmla="*/ 3924300 h 3971290"/>
              <a:gd name="connsiteX5" fmla="*/ 6350 w 9150350"/>
              <a:gd name="connsiteY5" fmla="*/ 0 h 3971290"/>
              <a:gd name="connsiteX6" fmla="*/ 9150350 w 9150350"/>
              <a:gd name="connsiteY6" fmla="*/ 0 h 3971290"/>
              <a:gd name="connsiteX7" fmla="*/ 9146540 w 9150350"/>
              <a:gd name="connsiteY7" fmla="*/ 3971290 h 3971290"/>
              <a:gd name="connsiteX0" fmla="*/ 5961586 w 9150350"/>
              <a:gd name="connsiteY0" fmla="*/ 3917949 h 3971290"/>
              <a:gd name="connsiteX1" fmla="*/ 5949951 w 9150350"/>
              <a:gd name="connsiteY1" fmla="*/ 3790950 h 3971290"/>
              <a:gd name="connsiteX2" fmla="*/ 3204108 w 9150350"/>
              <a:gd name="connsiteY2" fmla="*/ 3788564 h 3971290"/>
              <a:gd name="connsiteX3" fmla="*/ 3206751 w 9150350"/>
              <a:gd name="connsiteY3" fmla="*/ 3924300 h 3971290"/>
              <a:gd name="connsiteX4" fmla="*/ 0 w 9150350"/>
              <a:gd name="connsiteY4" fmla="*/ 3924300 h 3971290"/>
              <a:gd name="connsiteX5" fmla="*/ 6350 w 9150350"/>
              <a:gd name="connsiteY5" fmla="*/ 0 h 3971290"/>
              <a:gd name="connsiteX6" fmla="*/ 9150350 w 9150350"/>
              <a:gd name="connsiteY6" fmla="*/ 0 h 3971290"/>
              <a:gd name="connsiteX7" fmla="*/ 9146540 w 9150350"/>
              <a:gd name="connsiteY7" fmla="*/ 3971290 h 3971290"/>
              <a:gd name="connsiteX0" fmla="*/ 5961586 w 9150350"/>
              <a:gd name="connsiteY0" fmla="*/ 3917949 h 3971290"/>
              <a:gd name="connsiteX1" fmla="*/ 5937251 w 9150350"/>
              <a:gd name="connsiteY1" fmla="*/ 3797300 h 3971290"/>
              <a:gd name="connsiteX2" fmla="*/ 3204108 w 9150350"/>
              <a:gd name="connsiteY2" fmla="*/ 3788564 h 3971290"/>
              <a:gd name="connsiteX3" fmla="*/ 3206751 w 9150350"/>
              <a:gd name="connsiteY3" fmla="*/ 3924300 h 3971290"/>
              <a:gd name="connsiteX4" fmla="*/ 0 w 9150350"/>
              <a:gd name="connsiteY4" fmla="*/ 3924300 h 3971290"/>
              <a:gd name="connsiteX5" fmla="*/ 6350 w 9150350"/>
              <a:gd name="connsiteY5" fmla="*/ 0 h 3971290"/>
              <a:gd name="connsiteX6" fmla="*/ 9150350 w 9150350"/>
              <a:gd name="connsiteY6" fmla="*/ 0 h 3971290"/>
              <a:gd name="connsiteX7" fmla="*/ 9146540 w 9150350"/>
              <a:gd name="connsiteY7" fmla="*/ 3971290 h 3971290"/>
              <a:gd name="connsiteX0" fmla="*/ 5961586 w 9150350"/>
              <a:gd name="connsiteY0" fmla="*/ 3917949 h 3971290"/>
              <a:gd name="connsiteX1" fmla="*/ 5949951 w 9150350"/>
              <a:gd name="connsiteY1" fmla="*/ 3778250 h 3971290"/>
              <a:gd name="connsiteX2" fmla="*/ 3204108 w 9150350"/>
              <a:gd name="connsiteY2" fmla="*/ 3788564 h 3971290"/>
              <a:gd name="connsiteX3" fmla="*/ 3206751 w 9150350"/>
              <a:gd name="connsiteY3" fmla="*/ 3924300 h 3971290"/>
              <a:gd name="connsiteX4" fmla="*/ 0 w 9150350"/>
              <a:gd name="connsiteY4" fmla="*/ 3924300 h 3971290"/>
              <a:gd name="connsiteX5" fmla="*/ 6350 w 9150350"/>
              <a:gd name="connsiteY5" fmla="*/ 0 h 3971290"/>
              <a:gd name="connsiteX6" fmla="*/ 9150350 w 9150350"/>
              <a:gd name="connsiteY6" fmla="*/ 0 h 3971290"/>
              <a:gd name="connsiteX7" fmla="*/ 9146540 w 9150350"/>
              <a:gd name="connsiteY7" fmla="*/ 3971290 h 3971290"/>
              <a:gd name="connsiteX0" fmla="*/ 5961586 w 9150350"/>
              <a:gd name="connsiteY0" fmla="*/ 3917949 h 3971290"/>
              <a:gd name="connsiteX1" fmla="*/ 5949951 w 9150350"/>
              <a:gd name="connsiteY1" fmla="*/ 3778250 h 3971290"/>
              <a:gd name="connsiteX2" fmla="*/ 3204108 w 9150350"/>
              <a:gd name="connsiteY2" fmla="*/ 3788564 h 3971290"/>
              <a:gd name="connsiteX3" fmla="*/ 3206751 w 9150350"/>
              <a:gd name="connsiteY3" fmla="*/ 3924300 h 3971290"/>
              <a:gd name="connsiteX4" fmla="*/ 0 w 9150350"/>
              <a:gd name="connsiteY4" fmla="*/ 3924300 h 3971290"/>
              <a:gd name="connsiteX5" fmla="*/ 6350 w 9150350"/>
              <a:gd name="connsiteY5" fmla="*/ 0 h 3971290"/>
              <a:gd name="connsiteX6" fmla="*/ 9150350 w 9150350"/>
              <a:gd name="connsiteY6" fmla="*/ 0 h 3971290"/>
              <a:gd name="connsiteX7" fmla="*/ 9146540 w 9150350"/>
              <a:gd name="connsiteY7" fmla="*/ 3971290 h 3971290"/>
              <a:gd name="connsiteX0" fmla="*/ 5961586 w 9150350"/>
              <a:gd name="connsiteY0" fmla="*/ 3917949 h 3971290"/>
              <a:gd name="connsiteX1" fmla="*/ 5949951 w 9150350"/>
              <a:gd name="connsiteY1" fmla="*/ 3778250 h 3971290"/>
              <a:gd name="connsiteX2" fmla="*/ 3216808 w 9150350"/>
              <a:gd name="connsiteY2" fmla="*/ 3775864 h 3971290"/>
              <a:gd name="connsiteX3" fmla="*/ 3206751 w 9150350"/>
              <a:gd name="connsiteY3" fmla="*/ 3924300 h 3971290"/>
              <a:gd name="connsiteX4" fmla="*/ 0 w 9150350"/>
              <a:gd name="connsiteY4" fmla="*/ 3924300 h 3971290"/>
              <a:gd name="connsiteX5" fmla="*/ 6350 w 9150350"/>
              <a:gd name="connsiteY5" fmla="*/ 0 h 3971290"/>
              <a:gd name="connsiteX6" fmla="*/ 9150350 w 9150350"/>
              <a:gd name="connsiteY6" fmla="*/ 0 h 3971290"/>
              <a:gd name="connsiteX7" fmla="*/ 9146540 w 9150350"/>
              <a:gd name="connsiteY7" fmla="*/ 3971290 h 3971290"/>
              <a:gd name="connsiteX0" fmla="*/ 5961586 w 9150350"/>
              <a:gd name="connsiteY0" fmla="*/ 3917949 h 3971290"/>
              <a:gd name="connsiteX1" fmla="*/ 5949951 w 9150350"/>
              <a:gd name="connsiteY1" fmla="*/ 3778250 h 3971290"/>
              <a:gd name="connsiteX2" fmla="*/ 3210458 w 9150350"/>
              <a:gd name="connsiteY2" fmla="*/ 3782214 h 3971290"/>
              <a:gd name="connsiteX3" fmla="*/ 3206751 w 9150350"/>
              <a:gd name="connsiteY3" fmla="*/ 3924300 h 3971290"/>
              <a:gd name="connsiteX4" fmla="*/ 0 w 9150350"/>
              <a:gd name="connsiteY4" fmla="*/ 3924300 h 3971290"/>
              <a:gd name="connsiteX5" fmla="*/ 6350 w 9150350"/>
              <a:gd name="connsiteY5" fmla="*/ 0 h 3971290"/>
              <a:gd name="connsiteX6" fmla="*/ 9150350 w 9150350"/>
              <a:gd name="connsiteY6" fmla="*/ 0 h 3971290"/>
              <a:gd name="connsiteX7" fmla="*/ 9146540 w 9150350"/>
              <a:gd name="connsiteY7" fmla="*/ 3971290 h 3971290"/>
              <a:gd name="connsiteX0" fmla="*/ 5961586 w 9150350"/>
              <a:gd name="connsiteY0" fmla="*/ 3917949 h 3971290"/>
              <a:gd name="connsiteX1" fmla="*/ 5949951 w 9150350"/>
              <a:gd name="connsiteY1" fmla="*/ 3778250 h 3971290"/>
              <a:gd name="connsiteX2" fmla="*/ 3210458 w 9150350"/>
              <a:gd name="connsiteY2" fmla="*/ 3782214 h 3971290"/>
              <a:gd name="connsiteX3" fmla="*/ 3206751 w 9150350"/>
              <a:gd name="connsiteY3" fmla="*/ 3924300 h 3971290"/>
              <a:gd name="connsiteX4" fmla="*/ 0 w 9150350"/>
              <a:gd name="connsiteY4" fmla="*/ 3924300 h 3971290"/>
              <a:gd name="connsiteX5" fmla="*/ 6350 w 9150350"/>
              <a:gd name="connsiteY5" fmla="*/ 0 h 3971290"/>
              <a:gd name="connsiteX6" fmla="*/ 9150350 w 9150350"/>
              <a:gd name="connsiteY6" fmla="*/ 0 h 3971290"/>
              <a:gd name="connsiteX7" fmla="*/ 9146540 w 9150350"/>
              <a:gd name="connsiteY7" fmla="*/ 3971290 h 3971290"/>
              <a:gd name="connsiteX0" fmla="*/ 5961586 w 9150350"/>
              <a:gd name="connsiteY0" fmla="*/ 3917949 h 3971290"/>
              <a:gd name="connsiteX1" fmla="*/ 5949951 w 9150350"/>
              <a:gd name="connsiteY1" fmla="*/ 3778250 h 3971290"/>
              <a:gd name="connsiteX2" fmla="*/ 3204108 w 9150350"/>
              <a:gd name="connsiteY2" fmla="*/ 3801264 h 3971290"/>
              <a:gd name="connsiteX3" fmla="*/ 3206751 w 9150350"/>
              <a:gd name="connsiteY3" fmla="*/ 3924300 h 3971290"/>
              <a:gd name="connsiteX4" fmla="*/ 0 w 9150350"/>
              <a:gd name="connsiteY4" fmla="*/ 3924300 h 3971290"/>
              <a:gd name="connsiteX5" fmla="*/ 6350 w 9150350"/>
              <a:gd name="connsiteY5" fmla="*/ 0 h 3971290"/>
              <a:gd name="connsiteX6" fmla="*/ 9150350 w 9150350"/>
              <a:gd name="connsiteY6" fmla="*/ 0 h 3971290"/>
              <a:gd name="connsiteX7" fmla="*/ 9146540 w 9150350"/>
              <a:gd name="connsiteY7" fmla="*/ 3971290 h 3971290"/>
              <a:gd name="connsiteX0" fmla="*/ 5961586 w 9150350"/>
              <a:gd name="connsiteY0" fmla="*/ 3917949 h 3971290"/>
              <a:gd name="connsiteX1" fmla="*/ 5949951 w 9150350"/>
              <a:gd name="connsiteY1" fmla="*/ 3778250 h 3971290"/>
              <a:gd name="connsiteX2" fmla="*/ 3204108 w 9150350"/>
              <a:gd name="connsiteY2" fmla="*/ 3775864 h 3971290"/>
              <a:gd name="connsiteX3" fmla="*/ 3206751 w 9150350"/>
              <a:gd name="connsiteY3" fmla="*/ 3924300 h 3971290"/>
              <a:gd name="connsiteX4" fmla="*/ 0 w 9150350"/>
              <a:gd name="connsiteY4" fmla="*/ 3924300 h 3971290"/>
              <a:gd name="connsiteX5" fmla="*/ 6350 w 9150350"/>
              <a:gd name="connsiteY5" fmla="*/ 0 h 3971290"/>
              <a:gd name="connsiteX6" fmla="*/ 9150350 w 9150350"/>
              <a:gd name="connsiteY6" fmla="*/ 0 h 3971290"/>
              <a:gd name="connsiteX7" fmla="*/ 9146540 w 9150350"/>
              <a:gd name="connsiteY7" fmla="*/ 3971290 h 3971290"/>
              <a:gd name="connsiteX0" fmla="*/ 5961586 w 9150350"/>
              <a:gd name="connsiteY0" fmla="*/ 3917949 h 3971290"/>
              <a:gd name="connsiteX1" fmla="*/ 5949951 w 9150350"/>
              <a:gd name="connsiteY1" fmla="*/ 3778250 h 3971290"/>
              <a:gd name="connsiteX2" fmla="*/ 3204108 w 9150350"/>
              <a:gd name="connsiteY2" fmla="*/ 3775864 h 3971290"/>
              <a:gd name="connsiteX3" fmla="*/ 3206751 w 9150350"/>
              <a:gd name="connsiteY3" fmla="*/ 3924300 h 3971290"/>
              <a:gd name="connsiteX4" fmla="*/ 0 w 9150350"/>
              <a:gd name="connsiteY4" fmla="*/ 3924300 h 3971290"/>
              <a:gd name="connsiteX5" fmla="*/ 6350 w 9150350"/>
              <a:gd name="connsiteY5" fmla="*/ 0 h 3971290"/>
              <a:gd name="connsiteX6" fmla="*/ 9150350 w 9150350"/>
              <a:gd name="connsiteY6" fmla="*/ 0 h 3971290"/>
              <a:gd name="connsiteX7" fmla="*/ 9146540 w 9150350"/>
              <a:gd name="connsiteY7" fmla="*/ 3971290 h 3971290"/>
              <a:gd name="connsiteX0" fmla="*/ 5961586 w 9150350"/>
              <a:gd name="connsiteY0" fmla="*/ 3917949 h 3971290"/>
              <a:gd name="connsiteX1" fmla="*/ 5949951 w 9150350"/>
              <a:gd name="connsiteY1" fmla="*/ 3778250 h 3971290"/>
              <a:gd name="connsiteX2" fmla="*/ 3204108 w 9150350"/>
              <a:gd name="connsiteY2" fmla="*/ 3775864 h 3971290"/>
              <a:gd name="connsiteX3" fmla="*/ 3206751 w 9150350"/>
              <a:gd name="connsiteY3" fmla="*/ 3924300 h 3971290"/>
              <a:gd name="connsiteX4" fmla="*/ 0 w 9150350"/>
              <a:gd name="connsiteY4" fmla="*/ 3924300 h 3971290"/>
              <a:gd name="connsiteX5" fmla="*/ 6350 w 9150350"/>
              <a:gd name="connsiteY5" fmla="*/ 0 h 3971290"/>
              <a:gd name="connsiteX6" fmla="*/ 9150350 w 9150350"/>
              <a:gd name="connsiteY6" fmla="*/ 0 h 3971290"/>
              <a:gd name="connsiteX7" fmla="*/ 9146540 w 9150350"/>
              <a:gd name="connsiteY7" fmla="*/ 3971290 h 3971290"/>
              <a:gd name="connsiteX0" fmla="*/ 5961586 w 9150350"/>
              <a:gd name="connsiteY0" fmla="*/ 3917949 h 3971290"/>
              <a:gd name="connsiteX1" fmla="*/ 5949951 w 9150350"/>
              <a:gd name="connsiteY1" fmla="*/ 3778250 h 3971290"/>
              <a:gd name="connsiteX2" fmla="*/ 3204108 w 9150350"/>
              <a:gd name="connsiteY2" fmla="*/ 3775864 h 3971290"/>
              <a:gd name="connsiteX3" fmla="*/ 3206751 w 9150350"/>
              <a:gd name="connsiteY3" fmla="*/ 3924300 h 3971290"/>
              <a:gd name="connsiteX4" fmla="*/ 0 w 9150350"/>
              <a:gd name="connsiteY4" fmla="*/ 3924300 h 3971290"/>
              <a:gd name="connsiteX5" fmla="*/ 6350 w 9150350"/>
              <a:gd name="connsiteY5" fmla="*/ 0 h 3971290"/>
              <a:gd name="connsiteX6" fmla="*/ 9150350 w 9150350"/>
              <a:gd name="connsiteY6" fmla="*/ 0 h 3971290"/>
              <a:gd name="connsiteX7" fmla="*/ 9146540 w 9150350"/>
              <a:gd name="connsiteY7" fmla="*/ 3971290 h 3971290"/>
              <a:gd name="connsiteX0" fmla="*/ 5961586 w 9150350"/>
              <a:gd name="connsiteY0" fmla="*/ 3917949 h 3971290"/>
              <a:gd name="connsiteX1" fmla="*/ 5949951 w 9150350"/>
              <a:gd name="connsiteY1" fmla="*/ 3778250 h 3971290"/>
              <a:gd name="connsiteX2" fmla="*/ 3204108 w 9150350"/>
              <a:gd name="connsiteY2" fmla="*/ 3775864 h 3971290"/>
              <a:gd name="connsiteX3" fmla="*/ 3206751 w 9150350"/>
              <a:gd name="connsiteY3" fmla="*/ 3924300 h 3971290"/>
              <a:gd name="connsiteX4" fmla="*/ 0 w 9150350"/>
              <a:gd name="connsiteY4" fmla="*/ 3924300 h 3971290"/>
              <a:gd name="connsiteX5" fmla="*/ 6350 w 9150350"/>
              <a:gd name="connsiteY5" fmla="*/ 0 h 3971290"/>
              <a:gd name="connsiteX6" fmla="*/ 9150350 w 9150350"/>
              <a:gd name="connsiteY6" fmla="*/ 0 h 3971290"/>
              <a:gd name="connsiteX7" fmla="*/ 9146540 w 9150350"/>
              <a:gd name="connsiteY7" fmla="*/ 3971290 h 3971290"/>
              <a:gd name="connsiteX0" fmla="*/ 5961586 w 9152890"/>
              <a:gd name="connsiteY0" fmla="*/ 3917949 h 3939540"/>
              <a:gd name="connsiteX1" fmla="*/ 5949951 w 9152890"/>
              <a:gd name="connsiteY1" fmla="*/ 3778250 h 3939540"/>
              <a:gd name="connsiteX2" fmla="*/ 3204108 w 9152890"/>
              <a:gd name="connsiteY2" fmla="*/ 3775864 h 3939540"/>
              <a:gd name="connsiteX3" fmla="*/ 3206751 w 9152890"/>
              <a:gd name="connsiteY3" fmla="*/ 3924300 h 3939540"/>
              <a:gd name="connsiteX4" fmla="*/ 0 w 9152890"/>
              <a:gd name="connsiteY4" fmla="*/ 3924300 h 3939540"/>
              <a:gd name="connsiteX5" fmla="*/ 6350 w 9152890"/>
              <a:gd name="connsiteY5" fmla="*/ 0 h 3939540"/>
              <a:gd name="connsiteX6" fmla="*/ 9150350 w 9152890"/>
              <a:gd name="connsiteY6" fmla="*/ 0 h 3939540"/>
              <a:gd name="connsiteX7" fmla="*/ 9152890 w 9152890"/>
              <a:gd name="connsiteY7" fmla="*/ 3939540 h 3939540"/>
              <a:gd name="connsiteX0" fmla="*/ 5961586 w 9152890"/>
              <a:gd name="connsiteY0" fmla="*/ 3936999 h 3939540"/>
              <a:gd name="connsiteX1" fmla="*/ 5949951 w 9152890"/>
              <a:gd name="connsiteY1" fmla="*/ 3778250 h 3939540"/>
              <a:gd name="connsiteX2" fmla="*/ 3204108 w 9152890"/>
              <a:gd name="connsiteY2" fmla="*/ 3775864 h 3939540"/>
              <a:gd name="connsiteX3" fmla="*/ 3206751 w 9152890"/>
              <a:gd name="connsiteY3" fmla="*/ 3924300 h 3939540"/>
              <a:gd name="connsiteX4" fmla="*/ 0 w 9152890"/>
              <a:gd name="connsiteY4" fmla="*/ 3924300 h 3939540"/>
              <a:gd name="connsiteX5" fmla="*/ 6350 w 9152890"/>
              <a:gd name="connsiteY5" fmla="*/ 0 h 3939540"/>
              <a:gd name="connsiteX6" fmla="*/ 9150350 w 9152890"/>
              <a:gd name="connsiteY6" fmla="*/ 0 h 3939540"/>
              <a:gd name="connsiteX7" fmla="*/ 9152890 w 9152890"/>
              <a:gd name="connsiteY7" fmla="*/ 3939540 h 3939540"/>
              <a:gd name="connsiteX0" fmla="*/ 5961586 w 9152890"/>
              <a:gd name="connsiteY0" fmla="*/ 3936999 h 3939540"/>
              <a:gd name="connsiteX1" fmla="*/ 5949951 w 9152890"/>
              <a:gd name="connsiteY1" fmla="*/ 3778250 h 3939540"/>
              <a:gd name="connsiteX2" fmla="*/ 3204108 w 9152890"/>
              <a:gd name="connsiteY2" fmla="*/ 3775864 h 3939540"/>
              <a:gd name="connsiteX3" fmla="*/ 3206751 w 9152890"/>
              <a:gd name="connsiteY3" fmla="*/ 3924300 h 3939540"/>
              <a:gd name="connsiteX4" fmla="*/ 0 w 9152890"/>
              <a:gd name="connsiteY4" fmla="*/ 3924300 h 3939540"/>
              <a:gd name="connsiteX5" fmla="*/ 6350 w 9152890"/>
              <a:gd name="connsiteY5" fmla="*/ 0 h 3939540"/>
              <a:gd name="connsiteX6" fmla="*/ 9150350 w 9152890"/>
              <a:gd name="connsiteY6" fmla="*/ 0 h 3939540"/>
              <a:gd name="connsiteX7" fmla="*/ 9152890 w 9152890"/>
              <a:gd name="connsiteY7" fmla="*/ 3939540 h 3939540"/>
              <a:gd name="connsiteX0" fmla="*/ 5961586 w 9152890"/>
              <a:gd name="connsiteY0" fmla="*/ 3936999 h 3939540"/>
              <a:gd name="connsiteX1" fmla="*/ 5949951 w 9152890"/>
              <a:gd name="connsiteY1" fmla="*/ 3778250 h 3939540"/>
              <a:gd name="connsiteX2" fmla="*/ 3204108 w 9152890"/>
              <a:gd name="connsiteY2" fmla="*/ 3775864 h 3939540"/>
              <a:gd name="connsiteX3" fmla="*/ 3206751 w 9152890"/>
              <a:gd name="connsiteY3" fmla="*/ 3924300 h 3939540"/>
              <a:gd name="connsiteX4" fmla="*/ 0 w 9152890"/>
              <a:gd name="connsiteY4" fmla="*/ 3924300 h 3939540"/>
              <a:gd name="connsiteX5" fmla="*/ 6350 w 9152890"/>
              <a:gd name="connsiteY5" fmla="*/ 0 h 3939540"/>
              <a:gd name="connsiteX6" fmla="*/ 9150350 w 9152890"/>
              <a:gd name="connsiteY6" fmla="*/ 0 h 3939540"/>
              <a:gd name="connsiteX7" fmla="*/ 9152890 w 9152890"/>
              <a:gd name="connsiteY7" fmla="*/ 3939540 h 3939540"/>
              <a:gd name="connsiteX0" fmla="*/ 5961586 w 9152890"/>
              <a:gd name="connsiteY0" fmla="*/ 3936999 h 3939540"/>
              <a:gd name="connsiteX1" fmla="*/ 5949951 w 9152890"/>
              <a:gd name="connsiteY1" fmla="*/ 3778250 h 3939540"/>
              <a:gd name="connsiteX2" fmla="*/ 3204108 w 9152890"/>
              <a:gd name="connsiteY2" fmla="*/ 3775864 h 3939540"/>
              <a:gd name="connsiteX3" fmla="*/ 3206751 w 9152890"/>
              <a:gd name="connsiteY3" fmla="*/ 3924300 h 3939540"/>
              <a:gd name="connsiteX4" fmla="*/ 0 w 9152890"/>
              <a:gd name="connsiteY4" fmla="*/ 3924300 h 3939540"/>
              <a:gd name="connsiteX5" fmla="*/ 6350 w 9152890"/>
              <a:gd name="connsiteY5" fmla="*/ 0 h 3939540"/>
              <a:gd name="connsiteX6" fmla="*/ 9150350 w 9152890"/>
              <a:gd name="connsiteY6" fmla="*/ 0 h 3939540"/>
              <a:gd name="connsiteX7" fmla="*/ 9152890 w 9152890"/>
              <a:gd name="connsiteY7" fmla="*/ 3939540 h 3939540"/>
              <a:gd name="connsiteX0" fmla="*/ 5961586 w 9152890"/>
              <a:gd name="connsiteY0" fmla="*/ 3936999 h 3939540"/>
              <a:gd name="connsiteX1" fmla="*/ 5949951 w 9152890"/>
              <a:gd name="connsiteY1" fmla="*/ 3778250 h 3939540"/>
              <a:gd name="connsiteX2" fmla="*/ 3204108 w 9152890"/>
              <a:gd name="connsiteY2" fmla="*/ 3775864 h 3939540"/>
              <a:gd name="connsiteX3" fmla="*/ 3206751 w 9152890"/>
              <a:gd name="connsiteY3" fmla="*/ 3924300 h 3939540"/>
              <a:gd name="connsiteX4" fmla="*/ 0 w 9152890"/>
              <a:gd name="connsiteY4" fmla="*/ 3924300 h 3939540"/>
              <a:gd name="connsiteX5" fmla="*/ 6350 w 9152890"/>
              <a:gd name="connsiteY5" fmla="*/ 0 h 3939540"/>
              <a:gd name="connsiteX6" fmla="*/ 9150350 w 9152890"/>
              <a:gd name="connsiteY6" fmla="*/ 0 h 3939540"/>
              <a:gd name="connsiteX7" fmla="*/ 9152890 w 9152890"/>
              <a:gd name="connsiteY7" fmla="*/ 3939540 h 3939540"/>
              <a:gd name="connsiteX0" fmla="*/ 5961586 w 9152890"/>
              <a:gd name="connsiteY0" fmla="*/ 3936999 h 3939540"/>
              <a:gd name="connsiteX1" fmla="*/ 5949951 w 9152890"/>
              <a:gd name="connsiteY1" fmla="*/ 3778250 h 3939540"/>
              <a:gd name="connsiteX2" fmla="*/ 3204108 w 9152890"/>
              <a:gd name="connsiteY2" fmla="*/ 3775864 h 3939540"/>
              <a:gd name="connsiteX3" fmla="*/ 3206751 w 9152890"/>
              <a:gd name="connsiteY3" fmla="*/ 3924300 h 3939540"/>
              <a:gd name="connsiteX4" fmla="*/ 0 w 9152890"/>
              <a:gd name="connsiteY4" fmla="*/ 3924300 h 3939540"/>
              <a:gd name="connsiteX5" fmla="*/ 6350 w 9152890"/>
              <a:gd name="connsiteY5" fmla="*/ 0 h 3939540"/>
              <a:gd name="connsiteX6" fmla="*/ 9150350 w 9152890"/>
              <a:gd name="connsiteY6" fmla="*/ 0 h 3939540"/>
              <a:gd name="connsiteX7" fmla="*/ 9152890 w 9152890"/>
              <a:gd name="connsiteY7" fmla="*/ 3939540 h 3939540"/>
              <a:gd name="connsiteX0" fmla="*/ 5961586 w 9152890"/>
              <a:gd name="connsiteY0" fmla="*/ 3936999 h 3939540"/>
              <a:gd name="connsiteX1" fmla="*/ 5949951 w 9152890"/>
              <a:gd name="connsiteY1" fmla="*/ 3778250 h 3939540"/>
              <a:gd name="connsiteX2" fmla="*/ 3204108 w 9152890"/>
              <a:gd name="connsiteY2" fmla="*/ 3775864 h 3939540"/>
              <a:gd name="connsiteX3" fmla="*/ 3206751 w 9152890"/>
              <a:gd name="connsiteY3" fmla="*/ 3924300 h 3939540"/>
              <a:gd name="connsiteX4" fmla="*/ 0 w 9152890"/>
              <a:gd name="connsiteY4" fmla="*/ 3924300 h 3939540"/>
              <a:gd name="connsiteX5" fmla="*/ 6350 w 9152890"/>
              <a:gd name="connsiteY5" fmla="*/ 0 h 3939540"/>
              <a:gd name="connsiteX6" fmla="*/ 9150350 w 9152890"/>
              <a:gd name="connsiteY6" fmla="*/ 0 h 3939540"/>
              <a:gd name="connsiteX7" fmla="*/ 9152890 w 9152890"/>
              <a:gd name="connsiteY7" fmla="*/ 3939540 h 3939540"/>
              <a:gd name="connsiteX8" fmla="*/ 5961586 w 9152890"/>
              <a:gd name="connsiteY8" fmla="*/ 3936999 h 3939540"/>
              <a:gd name="connsiteX0" fmla="*/ 5967936 w 9152890"/>
              <a:gd name="connsiteY0" fmla="*/ 3943349 h 3943354"/>
              <a:gd name="connsiteX1" fmla="*/ 5949951 w 9152890"/>
              <a:gd name="connsiteY1" fmla="*/ 3778250 h 3943354"/>
              <a:gd name="connsiteX2" fmla="*/ 3204108 w 9152890"/>
              <a:gd name="connsiteY2" fmla="*/ 3775864 h 3943354"/>
              <a:gd name="connsiteX3" fmla="*/ 3206751 w 9152890"/>
              <a:gd name="connsiteY3" fmla="*/ 3924300 h 3943354"/>
              <a:gd name="connsiteX4" fmla="*/ 0 w 9152890"/>
              <a:gd name="connsiteY4" fmla="*/ 3924300 h 3943354"/>
              <a:gd name="connsiteX5" fmla="*/ 6350 w 9152890"/>
              <a:gd name="connsiteY5" fmla="*/ 0 h 3943354"/>
              <a:gd name="connsiteX6" fmla="*/ 9150350 w 9152890"/>
              <a:gd name="connsiteY6" fmla="*/ 0 h 3943354"/>
              <a:gd name="connsiteX7" fmla="*/ 9152890 w 9152890"/>
              <a:gd name="connsiteY7" fmla="*/ 3939540 h 3943354"/>
              <a:gd name="connsiteX8" fmla="*/ 5967936 w 9152890"/>
              <a:gd name="connsiteY8" fmla="*/ 3943349 h 3943354"/>
              <a:gd name="connsiteX0" fmla="*/ 5967936 w 9152890"/>
              <a:gd name="connsiteY0" fmla="*/ 3943349 h 3943354"/>
              <a:gd name="connsiteX1" fmla="*/ 5949951 w 9152890"/>
              <a:gd name="connsiteY1" fmla="*/ 3778250 h 3943354"/>
              <a:gd name="connsiteX2" fmla="*/ 3210464 w 9152890"/>
              <a:gd name="connsiteY2" fmla="*/ 3827412 h 3943354"/>
              <a:gd name="connsiteX3" fmla="*/ 3206751 w 9152890"/>
              <a:gd name="connsiteY3" fmla="*/ 3924300 h 3943354"/>
              <a:gd name="connsiteX4" fmla="*/ 0 w 9152890"/>
              <a:gd name="connsiteY4" fmla="*/ 3924300 h 3943354"/>
              <a:gd name="connsiteX5" fmla="*/ 6350 w 9152890"/>
              <a:gd name="connsiteY5" fmla="*/ 0 h 3943354"/>
              <a:gd name="connsiteX6" fmla="*/ 9150350 w 9152890"/>
              <a:gd name="connsiteY6" fmla="*/ 0 h 3943354"/>
              <a:gd name="connsiteX7" fmla="*/ 9152890 w 9152890"/>
              <a:gd name="connsiteY7" fmla="*/ 3939540 h 3943354"/>
              <a:gd name="connsiteX8" fmla="*/ 5967936 w 9152890"/>
              <a:gd name="connsiteY8" fmla="*/ 3943349 h 3943354"/>
              <a:gd name="connsiteX0" fmla="*/ 5967936 w 9152890"/>
              <a:gd name="connsiteY0" fmla="*/ 3943349 h 3943356"/>
              <a:gd name="connsiteX1" fmla="*/ 5949951 w 9152890"/>
              <a:gd name="connsiteY1" fmla="*/ 3836241 h 3943356"/>
              <a:gd name="connsiteX2" fmla="*/ 3210464 w 9152890"/>
              <a:gd name="connsiteY2" fmla="*/ 3827412 h 3943356"/>
              <a:gd name="connsiteX3" fmla="*/ 3206751 w 9152890"/>
              <a:gd name="connsiteY3" fmla="*/ 3924300 h 3943356"/>
              <a:gd name="connsiteX4" fmla="*/ 0 w 9152890"/>
              <a:gd name="connsiteY4" fmla="*/ 3924300 h 3943356"/>
              <a:gd name="connsiteX5" fmla="*/ 6350 w 9152890"/>
              <a:gd name="connsiteY5" fmla="*/ 0 h 3943356"/>
              <a:gd name="connsiteX6" fmla="*/ 9150350 w 9152890"/>
              <a:gd name="connsiteY6" fmla="*/ 0 h 3943356"/>
              <a:gd name="connsiteX7" fmla="*/ 9152890 w 9152890"/>
              <a:gd name="connsiteY7" fmla="*/ 3939540 h 3943356"/>
              <a:gd name="connsiteX8" fmla="*/ 5967936 w 9152890"/>
              <a:gd name="connsiteY8" fmla="*/ 3943349 h 3943356"/>
              <a:gd name="connsiteX0" fmla="*/ 5967936 w 9152890"/>
              <a:gd name="connsiteY0" fmla="*/ 3943349 h 3943357"/>
              <a:gd name="connsiteX1" fmla="*/ 5962663 w 9152890"/>
              <a:gd name="connsiteY1" fmla="*/ 3849128 h 3943357"/>
              <a:gd name="connsiteX2" fmla="*/ 3210464 w 9152890"/>
              <a:gd name="connsiteY2" fmla="*/ 3827412 h 3943357"/>
              <a:gd name="connsiteX3" fmla="*/ 3206751 w 9152890"/>
              <a:gd name="connsiteY3" fmla="*/ 3924300 h 3943357"/>
              <a:gd name="connsiteX4" fmla="*/ 0 w 9152890"/>
              <a:gd name="connsiteY4" fmla="*/ 3924300 h 3943357"/>
              <a:gd name="connsiteX5" fmla="*/ 6350 w 9152890"/>
              <a:gd name="connsiteY5" fmla="*/ 0 h 3943357"/>
              <a:gd name="connsiteX6" fmla="*/ 9150350 w 9152890"/>
              <a:gd name="connsiteY6" fmla="*/ 0 h 3943357"/>
              <a:gd name="connsiteX7" fmla="*/ 9152890 w 9152890"/>
              <a:gd name="connsiteY7" fmla="*/ 3939540 h 3943357"/>
              <a:gd name="connsiteX8" fmla="*/ 5967936 w 9152890"/>
              <a:gd name="connsiteY8" fmla="*/ 3943349 h 3943357"/>
              <a:gd name="connsiteX0" fmla="*/ 5967936 w 9152890"/>
              <a:gd name="connsiteY0" fmla="*/ 3943349 h 3943357"/>
              <a:gd name="connsiteX1" fmla="*/ 5949951 w 9152890"/>
              <a:gd name="connsiteY1" fmla="*/ 3849128 h 3943357"/>
              <a:gd name="connsiteX2" fmla="*/ 3210464 w 9152890"/>
              <a:gd name="connsiteY2" fmla="*/ 3827412 h 3943357"/>
              <a:gd name="connsiteX3" fmla="*/ 3206751 w 9152890"/>
              <a:gd name="connsiteY3" fmla="*/ 3924300 h 3943357"/>
              <a:gd name="connsiteX4" fmla="*/ 0 w 9152890"/>
              <a:gd name="connsiteY4" fmla="*/ 3924300 h 3943357"/>
              <a:gd name="connsiteX5" fmla="*/ 6350 w 9152890"/>
              <a:gd name="connsiteY5" fmla="*/ 0 h 3943357"/>
              <a:gd name="connsiteX6" fmla="*/ 9150350 w 9152890"/>
              <a:gd name="connsiteY6" fmla="*/ 0 h 3943357"/>
              <a:gd name="connsiteX7" fmla="*/ 9152890 w 9152890"/>
              <a:gd name="connsiteY7" fmla="*/ 3939540 h 3943357"/>
              <a:gd name="connsiteX8" fmla="*/ 5967936 w 9152890"/>
              <a:gd name="connsiteY8" fmla="*/ 3943349 h 3943357"/>
              <a:gd name="connsiteX0" fmla="*/ 5967936 w 9152890"/>
              <a:gd name="connsiteY0" fmla="*/ 3943349 h 3943357"/>
              <a:gd name="connsiteX1" fmla="*/ 5949951 w 9152890"/>
              <a:gd name="connsiteY1" fmla="*/ 3849128 h 3943357"/>
              <a:gd name="connsiteX2" fmla="*/ 3235889 w 9152890"/>
              <a:gd name="connsiteY2" fmla="*/ 3853186 h 3943357"/>
              <a:gd name="connsiteX3" fmla="*/ 3206751 w 9152890"/>
              <a:gd name="connsiteY3" fmla="*/ 3924300 h 3943357"/>
              <a:gd name="connsiteX4" fmla="*/ 0 w 9152890"/>
              <a:gd name="connsiteY4" fmla="*/ 3924300 h 3943357"/>
              <a:gd name="connsiteX5" fmla="*/ 6350 w 9152890"/>
              <a:gd name="connsiteY5" fmla="*/ 0 h 3943357"/>
              <a:gd name="connsiteX6" fmla="*/ 9150350 w 9152890"/>
              <a:gd name="connsiteY6" fmla="*/ 0 h 3943357"/>
              <a:gd name="connsiteX7" fmla="*/ 9152890 w 9152890"/>
              <a:gd name="connsiteY7" fmla="*/ 3939540 h 3943357"/>
              <a:gd name="connsiteX8" fmla="*/ 5967936 w 9152890"/>
              <a:gd name="connsiteY8" fmla="*/ 3943349 h 3943357"/>
              <a:gd name="connsiteX0" fmla="*/ 5967936 w 9152890"/>
              <a:gd name="connsiteY0" fmla="*/ 3943349 h 3943357"/>
              <a:gd name="connsiteX1" fmla="*/ 5949951 w 9152890"/>
              <a:gd name="connsiteY1" fmla="*/ 3849128 h 3943357"/>
              <a:gd name="connsiteX2" fmla="*/ 3191396 w 9152890"/>
              <a:gd name="connsiteY2" fmla="*/ 3846743 h 3943357"/>
              <a:gd name="connsiteX3" fmla="*/ 3206751 w 9152890"/>
              <a:gd name="connsiteY3" fmla="*/ 3924300 h 3943357"/>
              <a:gd name="connsiteX4" fmla="*/ 0 w 9152890"/>
              <a:gd name="connsiteY4" fmla="*/ 3924300 h 3943357"/>
              <a:gd name="connsiteX5" fmla="*/ 6350 w 9152890"/>
              <a:gd name="connsiteY5" fmla="*/ 0 h 3943357"/>
              <a:gd name="connsiteX6" fmla="*/ 9150350 w 9152890"/>
              <a:gd name="connsiteY6" fmla="*/ 0 h 3943357"/>
              <a:gd name="connsiteX7" fmla="*/ 9152890 w 9152890"/>
              <a:gd name="connsiteY7" fmla="*/ 3939540 h 3943357"/>
              <a:gd name="connsiteX8" fmla="*/ 5967936 w 9152890"/>
              <a:gd name="connsiteY8" fmla="*/ 3943349 h 3943357"/>
              <a:gd name="connsiteX0" fmla="*/ 5967936 w 9152890"/>
              <a:gd name="connsiteY0" fmla="*/ 3943349 h 3943357"/>
              <a:gd name="connsiteX1" fmla="*/ 5949951 w 9152890"/>
              <a:gd name="connsiteY1" fmla="*/ 3849128 h 3943357"/>
              <a:gd name="connsiteX2" fmla="*/ 3191396 w 9152890"/>
              <a:gd name="connsiteY2" fmla="*/ 3846743 h 3943357"/>
              <a:gd name="connsiteX3" fmla="*/ 3206751 w 9152890"/>
              <a:gd name="connsiteY3" fmla="*/ 3924300 h 3943357"/>
              <a:gd name="connsiteX4" fmla="*/ 0 w 9152890"/>
              <a:gd name="connsiteY4" fmla="*/ 3924300 h 3943357"/>
              <a:gd name="connsiteX5" fmla="*/ 6350 w 9152890"/>
              <a:gd name="connsiteY5" fmla="*/ 0 h 3943357"/>
              <a:gd name="connsiteX6" fmla="*/ 9150350 w 9152890"/>
              <a:gd name="connsiteY6" fmla="*/ 0 h 3943357"/>
              <a:gd name="connsiteX7" fmla="*/ 9152890 w 9152890"/>
              <a:gd name="connsiteY7" fmla="*/ 3939540 h 3943357"/>
              <a:gd name="connsiteX8" fmla="*/ 5967936 w 9152890"/>
              <a:gd name="connsiteY8" fmla="*/ 3943349 h 3943357"/>
              <a:gd name="connsiteX0" fmla="*/ 5967936 w 9152890"/>
              <a:gd name="connsiteY0" fmla="*/ 3943349 h 3943357"/>
              <a:gd name="connsiteX1" fmla="*/ 5949951 w 9152890"/>
              <a:gd name="connsiteY1" fmla="*/ 3849128 h 3943357"/>
              <a:gd name="connsiteX2" fmla="*/ 3191396 w 9152890"/>
              <a:gd name="connsiteY2" fmla="*/ 3846743 h 3943357"/>
              <a:gd name="connsiteX3" fmla="*/ 3206751 w 9152890"/>
              <a:gd name="connsiteY3" fmla="*/ 3924300 h 3943357"/>
              <a:gd name="connsiteX4" fmla="*/ 0 w 9152890"/>
              <a:gd name="connsiteY4" fmla="*/ 3924300 h 3943357"/>
              <a:gd name="connsiteX5" fmla="*/ 6350 w 9152890"/>
              <a:gd name="connsiteY5" fmla="*/ 0 h 3943357"/>
              <a:gd name="connsiteX6" fmla="*/ 9150350 w 9152890"/>
              <a:gd name="connsiteY6" fmla="*/ 0 h 3943357"/>
              <a:gd name="connsiteX7" fmla="*/ 9152890 w 9152890"/>
              <a:gd name="connsiteY7" fmla="*/ 3939540 h 3943357"/>
              <a:gd name="connsiteX8" fmla="*/ 5967936 w 9152890"/>
              <a:gd name="connsiteY8" fmla="*/ 3943349 h 3943357"/>
              <a:gd name="connsiteX0" fmla="*/ 5967936 w 9152890"/>
              <a:gd name="connsiteY0" fmla="*/ 3943349 h 3943357"/>
              <a:gd name="connsiteX1" fmla="*/ 5949951 w 9152890"/>
              <a:gd name="connsiteY1" fmla="*/ 3849128 h 3943357"/>
              <a:gd name="connsiteX2" fmla="*/ 3242245 w 9152890"/>
              <a:gd name="connsiteY2" fmla="*/ 3853186 h 3943357"/>
              <a:gd name="connsiteX3" fmla="*/ 3206751 w 9152890"/>
              <a:gd name="connsiteY3" fmla="*/ 3924300 h 3943357"/>
              <a:gd name="connsiteX4" fmla="*/ 0 w 9152890"/>
              <a:gd name="connsiteY4" fmla="*/ 3924300 h 3943357"/>
              <a:gd name="connsiteX5" fmla="*/ 6350 w 9152890"/>
              <a:gd name="connsiteY5" fmla="*/ 0 h 3943357"/>
              <a:gd name="connsiteX6" fmla="*/ 9150350 w 9152890"/>
              <a:gd name="connsiteY6" fmla="*/ 0 h 3943357"/>
              <a:gd name="connsiteX7" fmla="*/ 9152890 w 9152890"/>
              <a:gd name="connsiteY7" fmla="*/ 3939540 h 3943357"/>
              <a:gd name="connsiteX8" fmla="*/ 5967936 w 9152890"/>
              <a:gd name="connsiteY8" fmla="*/ 3943349 h 3943357"/>
              <a:gd name="connsiteX0" fmla="*/ 3206751 w 9152890"/>
              <a:gd name="connsiteY0" fmla="*/ 3924300 h 3945971"/>
              <a:gd name="connsiteX1" fmla="*/ 0 w 9152890"/>
              <a:gd name="connsiteY1" fmla="*/ 3924300 h 3945971"/>
              <a:gd name="connsiteX2" fmla="*/ 6350 w 9152890"/>
              <a:gd name="connsiteY2" fmla="*/ 0 h 3945971"/>
              <a:gd name="connsiteX3" fmla="*/ 9150350 w 9152890"/>
              <a:gd name="connsiteY3" fmla="*/ 0 h 3945971"/>
              <a:gd name="connsiteX4" fmla="*/ 9152890 w 9152890"/>
              <a:gd name="connsiteY4" fmla="*/ 3939540 h 3945971"/>
              <a:gd name="connsiteX5" fmla="*/ 5967936 w 9152890"/>
              <a:gd name="connsiteY5" fmla="*/ 3943349 h 3945971"/>
              <a:gd name="connsiteX6" fmla="*/ 5949951 w 9152890"/>
              <a:gd name="connsiteY6" fmla="*/ 3849128 h 3945971"/>
              <a:gd name="connsiteX7" fmla="*/ 3333774 w 9152890"/>
              <a:gd name="connsiteY7" fmla="*/ 3945971 h 3945971"/>
              <a:gd name="connsiteX0" fmla="*/ 3206751 w 9152890"/>
              <a:gd name="connsiteY0" fmla="*/ 3924300 h 3943357"/>
              <a:gd name="connsiteX1" fmla="*/ 0 w 9152890"/>
              <a:gd name="connsiteY1" fmla="*/ 3924300 h 3943357"/>
              <a:gd name="connsiteX2" fmla="*/ 6350 w 9152890"/>
              <a:gd name="connsiteY2" fmla="*/ 0 h 3943357"/>
              <a:gd name="connsiteX3" fmla="*/ 9150350 w 9152890"/>
              <a:gd name="connsiteY3" fmla="*/ 0 h 3943357"/>
              <a:gd name="connsiteX4" fmla="*/ 9152890 w 9152890"/>
              <a:gd name="connsiteY4" fmla="*/ 3939540 h 3943357"/>
              <a:gd name="connsiteX5" fmla="*/ 5967936 w 9152890"/>
              <a:gd name="connsiteY5" fmla="*/ 3943349 h 3943357"/>
              <a:gd name="connsiteX6" fmla="*/ 5949951 w 9152890"/>
              <a:gd name="connsiteY6" fmla="*/ 3849128 h 3943357"/>
              <a:gd name="connsiteX7" fmla="*/ 3200294 w 9152890"/>
              <a:gd name="connsiteY7" fmla="*/ 3842877 h 3943357"/>
              <a:gd name="connsiteX0" fmla="*/ 3206751 w 9152890"/>
              <a:gd name="connsiteY0" fmla="*/ 3924300 h 3943357"/>
              <a:gd name="connsiteX1" fmla="*/ 0 w 9152890"/>
              <a:gd name="connsiteY1" fmla="*/ 3924300 h 3943357"/>
              <a:gd name="connsiteX2" fmla="*/ 6350 w 9152890"/>
              <a:gd name="connsiteY2" fmla="*/ 0 h 3943357"/>
              <a:gd name="connsiteX3" fmla="*/ 9150350 w 9152890"/>
              <a:gd name="connsiteY3" fmla="*/ 0 h 3943357"/>
              <a:gd name="connsiteX4" fmla="*/ 9152890 w 9152890"/>
              <a:gd name="connsiteY4" fmla="*/ 3939540 h 3943357"/>
              <a:gd name="connsiteX5" fmla="*/ 5967936 w 9152890"/>
              <a:gd name="connsiteY5" fmla="*/ 3943349 h 3943357"/>
              <a:gd name="connsiteX6" fmla="*/ 5955567 w 9152890"/>
              <a:gd name="connsiteY6" fmla="*/ 3843436 h 3943357"/>
              <a:gd name="connsiteX7" fmla="*/ 3200294 w 9152890"/>
              <a:gd name="connsiteY7" fmla="*/ 3842877 h 3943357"/>
              <a:gd name="connsiteX0" fmla="*/ 3206751 w 9152890"/>
              <a:gd name="connsiteY0" fmla="*/ 3924300 h 3943357"/>
              <a:gd name="connsiteX1" fmla="*/ 0 w 9152890"/>
              <a:gd name="connsiteY1" fmla="*/ 3924300 h 3943357"/>
              <a:gd name="connsiteX2" fmla="*/ 6350 w 9152890"/>
              <a:gd name="connsiteY2" fmla="*/ 0 h 3943357"/>
              <a:gd name="connsiteX3" fmla="*/ 9150350 w 9152890"/>
              <a:gd name="connsiteY3" fmla="*/ 0 h 3943357"/>
              <a:gd name="connsiteX4" fmla="*/ 9152890 w 9152890"/>
              <a:gd name="connsiteY4" fmla="*/ 3939540 h 3943357"/>
              <a:gd name="connsiteX5" fmla="*/ 5967936 w 9152890"/>
              <a:gd name="connsiteY5" fmla="*/ 3943349 h 3943357"/>
              <a:gd name="connsiteX6" fmla="*/ 5949952 w 9152890"/>
              <a:gd name="connsiteY6" fmla="*/ 3843436 h 3943357"/>
              <a:gd name="connsiteX7" fmla="*/ 3200294 w 9152890"/>
              <a:gd name="connsiteY7" fmla="*/ 3842877 h 3943357"/>
              <a:gd name="connsiteX0" fmla="*/ 3206751 w 9152890"/>
              <a:gd name="connsiteY0" fmla="*/ 3924300 h 3943357"/>
              <a:gd name="connsiteX1" fmla="*/ 0 w 9152890"/>
              <a:gd name="connsiteY1" fmla="*/ 3924300 h 3943357"/>
              <a:gd name="connsiteX2" fmla="*/ 6350 w 9152890"/>
              <a:gd name="connsiteY2" fmla="*/ 0 h 3943357"/>
              <a:gd name="connsiteX3" fmla="*/ 9150350 w 9152890"/>
              <a:gd name="connsiteY3" fmla="*/ 0 h 3943357"/>
              <a:gd name="connsiteX4" fmla="*/ 9152890 w 9152890"/>
              <a:gd name="connsiteY4" fmla="*/ 3939540 h 3943357"/>
              <a:gd name="connsiteX5" fmla="*/ 5967936 w 9152890"/>
              <a:gd name="connsiteY5" fmla="*/ 3943349 h 3943357"/>
              <a:gd name="connsiteX6" fmla="*/ 5949952 w 9152890"/>
              <a:gd name="connsiteY6" fmla="*/ 3843436 h 3943357"/>
              <a:gd name="connsiteX7" fmla="*/ 3211525 w 9152890"/>
              <a:gd name="connsiteY7" fmla="*/ 3848569 h 3943357"/>
              <a:gd name="connsiteX0" fmla="*/ 3206751 w 9152890"/>
              <a:gd name="connsiteY0" fmla="*/ 3924300 h 3943357"/>
              <a:gd name="connsiteX1" fmla="*/ 0 w 9152890"/>
              <a:gd name="connsiteY1" fmla="*/ 3924300 h 3943357"/>
              <a:gd name="connsiteX2" fmla="*/ 6350 w 9152890"/>
              <a:gd name="connsiteY2" fmla="*/ 0 h 3943357"/>
              <a:gd name="connsiteX3" fmla="*/ 9150350 w 9152890"/>
              <a:gd name="connsiteY3" fmla="*/ 0 h 3943357"/>
              <a:gd name="connsiteX4" fmla="*/ 9152890 w 9152890"/>
              <a:gd name="connsiteY4" fmla="*/ 3939540 h 3943357"/>
              <a:gd name="connsiteX5" fmla="*/ 5967936 w 9152890"/>
              <a:gd name="connsiteY5" fmla="*/ 3943349 h 3943357"/>
              <a:gd name="connsiteX6" fmla="*/ 5949952 w 9152890"/>
              <a:gd name="connsiteY6" fmla="*/ 3843436 h 3943357"/>
              <a:gd name="connsiteX7" fmla="*/ 3211525 w 9152890"/>
              <a:gd name="connsiteY7" fmla="*/ 3848569 h 3943357"/>
              <a:gd name="connsiteX0" fmla="*/ 3206751 w 9152890"/>
              <a:gd name="connsiteY0" fmla="*/ 3924300 h 3943357"/>
              <a:gd name="connsiteX1" fmla="*/ 0 w 9152890"/>
              <a:gd name="connsiteY1" fmla="*/ 3924300 h 3943357"/>
              <a:gd name="connsiteX2" fmla="*/ 6350 w 9152890"/>
              <a:gd name="connsiteY2" fmla="*/ 0 h 3943357"/>
              <a:gd name="connsiteX3" fmla="*/ 9150350 w 9152890"/>
              <a:gd name="connsiteY3" fmla="*/ 0 h 3943357"/>
              <a:gd name="connsiteX4" fmla="*/ 9152890 w 9152890"/>
              <a:gd name="connsiteY4" fmla="*/ 3939540 h 3943357"/>
              <a:gd name="connsiteX5" fmla="*/ 5967936 w 9152890"/>
              <a:gd name="connsiteY5" fmla="*/ 3943349 h 3943357"/>
              <a:gd name="connsiteX6" fmla="*/ 5949952 w 9152890"/>
              <a:gd name="connsiteY6" fmla="*/ 3843436 h 3943357"/>
              <a:gd name="connsiteX7" fmla="*/ 3211525 w 9152890"/>
              <a:gd name="connsiteY7" fmla="*/ 3848569 h 3943357"/>
              <a:gd name="connsiteX0" fmla="*/ 3206751 w 9152890"/>
              <a:gd name="connsiteY0" fmla="*/ 3924300 h 3952761"/>
              <a:gd name="connsiteX1" fmla="*/ 0 w 9152890"/>
              <a:gd name="connsiteY1" fmla="*/ 3952761 h 3952761"/>
              <a:gd name="connsiteX2" fmla="*/ 6350 w 9152890"/>
              <a:gd name="connsiteY2" fmla="*/ 0 h 3952761"/>
              <a:gd name="connsiteX3" fmla="*/ 9150350 w 9152890"/>
              <a:gd name="connsiteY3" fmla="*/ 0 h 3952761"/>
              <a:gd name="connsiteX4" fmla="*/ 9152890 w 9152890"/>
              <a:gd name="connsiteY4" fmla="*/ 3939540 h 3952761"/>
              <a:gd name="connsiteX5" fmla="*/ 5967936 w 9152890"/>
              <a:gd name="connsiteY5" fmla="*/ 3943349 h 3952761"/>
              <a:gd name="connsiteX6" fmla="*/ 5949952 w 9152890"/>
              <a:gd name="connsiteY6" fmla="*/ 3843436 h 3952761"/>
              <a:gd name="connsiteX7" fmla="*/ 3211525 w 9152890"/>
              <a:gd name="connsiteY7" fmla="*/ 3848569 h 3952761"/>
              <a:gd name="connsiteX0" fmla="*/ 3229213 w 9152890"/>
              <a:gd name="connsiteY0" fmla="*/ 3935684 h 3952761"/>
              <a:gd name="connsiteX1" fmla="*/ 0 w 9152890"/>
              <a:gd name="connsiteY1" fmla="*/ 3952761 h 3952761"/>
              <a:gd name="connsiteX2" fmla="*/ 6350 w 9152890"/>
              <a:gd name="connsiteY2" fmla="*/ 0 h 3952761"/>
              <a:gd name="connsiteX3" fmla="*/ 9150350 w 9152890"/>
              <a:gd name="connsiteY3" fmla="*/ 0 h 3952761"/>
              <a:gd name="connsiteX4" fmla="*/ 9152890 w 9152890"/>
              <a:gd name="connsiteY4" fmla="*/ 3939540 h 3952761"/>
              <a:gd name="connsiteX5" fmla="*/ 5967936 w 9152890"/>
              <a:gd name="connsiteY5" fmla="*/ 3943349 h 3952761"/>
              <a:gd name="connsiteX6" fmla="*/ 5949952 w 9152890"/>
              <a:gd name="connsiteY6" fmla="*/ 3843436 h 3952761"/>
              <a:gd name="connsiteX7" fmla="*/ 3211525 w 9152890"/>
              <a:gd name="connsiteY7" fmla="*/ 3848569 h 3952761"/>
              <a:gd name="connsiteX0" fmla="*/ 3223598 w 9152890"/>
              <a:gd name="connsiteY0" fmla="*/ 3935684 h 3952761"/>
              <a:gd name="connsiteX1" fmla="*/ 0 w 9152890"/>
              <a:gd name="connsiteY1" fmla="*/ 3952761 h 3952761"/>
              <a:gd name="connsiteX2" fmla="*/ 6350 w 9152890"/>
              <a:gd name="connsiteY2" fmla="*/ 0 h 3952761"/>
              <a:gd name="connsiteX3" fmla="*/ 9150350 w 9152890"/>
              <a:gd name="connsiteY3" fmla="*/ 0 h 3952761"/>
              <a:gd name="connsiteX4" fmla="*/ 9152890 w 9152890"/>
              <a:gd name="connsiteY4" fmla="*/ 3939540 h 3952761"/>
              <a:gd name="connsiteX5" fmla="*/ 5967936 w 9152890"/>
              <a:gd name="connsiteY5" fmla="*/ 3943349 h 3952761"/>
              <a:gd name="connsiteX6" fmla="*/ 5949952 w 9152890"/>
              <a:gd name="connsiteY6" fmla="*/ 3843436 h 3952761"/>
              <a:gd name="connsiteX7" fmla="*/ 3211525 w 9152890"/>
              <a:gd name="connsiteY7" fmla="*/ 3848569 h 3952761"/>
              <a:gd name="connsiteX0" fmla="*/ 3206753 w 9152890"/>
              <a:gd name="connsiteY0" fmla="*/ 3935684 h 3952761"/>
              <a:gd name="connsiteX1" fmla="*/ 0 w 9152890"/>
              <a:gd name="connsiteY1" fmla="*/ 3952761 h 3952761"/>
              <a:gd name="connsiteX2" fmla="*/ 6350 w 9152890"/>
              <a:gd name="connsiteY2" fmla="*/ 0 h 3952761"/>
              <a:gd name="connsiteX3" fmla="*/ 9150350 w 9152890"/>
              <a:gd name="connsiteY3" fmla="*/ 0 h 3952761"/>
              <a:gd name="connsiteX4" fmla="*/ 9152890 w 9152890"/>
              <a:gd name="connsiteY4" fmla="*/ 3939540 h 3952761"/>
              <a:gd name="connsiteX5" fmla="*/ 5967936 w 9152890"/>
              <a:gd name="connsiteY5" fmla="*/ 3943349 h 3952761"/>
              <a:gd name="connsiteX6" fmla="*/ 5949952 w 9152890"/>
              <a:gd name="connsiteY6" fmla="*/ 3843436 h 3952761"/>
              <a:gd name="connsiteX7" fmla="*/ 3211525 w 9152890"/>
              <a:gd name="connsiteY7" fmla="*/ 3848569 h 3952761"/>
              <a:gd name="connsiteX0" fmla="*/ 3206754 w 9152890"/>
              <a:gd name="connsiteY0" fmla="*/ 3941377 h 3952763"/>
              <a:gd name="connsiteX1" fmla="*/ 0 w 9152890"/>
              <a:gd name="connsiteY1" fmla="*/ 3952761 h 3952763"/>
              <a:gd name="connsiteX2" fmla="*/ 6350 w 9152890"/>
              <a:gd name="connsiteY2" fmla="*/ 0 h 3952763"/>
              <a:gd name="connsiteX3" fmla="*/ 9150350 w 9152890"/>
              <a:gd name="connsiteY3" fmla="*/ 0 h 3952763"/>
              <a:gd name="connsiteX4" fmla="*/ 9152890 w 9152890"/>
              <a:gd name="connsiteY4" fmla="*/ 3939540 h 3952763"/>
              <a:gd name="connsiteX5" fmla="*/ 5967936 w 9152890"/>
              <a:gd name="connsiteY5" fmla="*/ 3943349 h 3952763"/>
              <a:gd name="connsiteX6" fmla="*/ 5949952 w 9152890"/>
              <a:gd name="connsiteY6" fmla="*/ 3843436 h 3952763"/>
              <a:gd name="connsiteX7" fmla="*/ 3211525 w 9152890"/>
              <a:gd name="connsiteY7" fmla="*/ 3848569 h 3952763"/>
              <a:gd name="connsiteX0" fmla="*/ 3189908 w 9152890"/>
              <a:gd name="connsiteY0" fmla="*/ 3947069 h 3954361"/>
              <a:gd name="connsiteX1" fmla="*/ 0 w 9152890"/>
              <a:gd name="connsiteY1" fmla="*/ 3952761 h 3954361"/>
              <a:gd name="connsiteX2" fmla="*/ 6350 w 9152890"/>
              <a:gd name="connsiteY2" fmla="*/ 0 h 3954361"/>
              <a:gd name="connsiteX3" fmla="*/ 9150350 w 9152890"/>
              <a:gd name="connsiteY3" fmla="*/ 0 h 3954361"/>
              <a:gd name="connsiteX4" fmla="*/ 9152890 w 9152890"/>
              <a:gd name="connsiteY4" fmla="*/ 3939540 h 3954361"/>
              <a:gd name="connsiteX5" fmla="*/ 5967936 w 9152890"/>
              <a:gd name="connsiteY5" fmla="*/ 3943349 h 3954361"/>
              <a:gd name="connsiteX6" fmla="*/ 5949952 w 9152890"/>
              <a:gd name="connsiteY6" fmla="*/ 3843436 h 3954361"/>
              <a:gd name="connsiteX7" fmla="*/ 3211525 w 9152890"/>
              <a:gd name="connsiteY7" fmla="*/ 3848569 h 3954361"/>
              <a:gd name="connsiteX0" fmla="*/ 3189908 w 9152890"/>
              <a:gd name="connsiteY0" fmla="*/ 3947069 h 3954361"/>
              <a:gd name="connsiteX1" fmla="*/ 0 w 9152890"/>
              <a:gd name="connsiteY1" fmla="*/ 3952761 h 3954361"/>
              <a:gd name="connsiteX2" fmla="*/ 6350 w 9152890"/>
              <a:gd name="connsiteY2" fmla="*/ 0 h 3954361"/>
              <a:gd name="connsiteX3" fmla="*/ 9150350 w 9152890"/>
              <a:gd name="connsiteY3" fmla="*/ 0 h 3954361"/>
              <a:gd name="connsiteX4" fmla="*/ 9152890 w 9152890"/>
              <a:gd name="connsiteY4" fmla="*/ 3939540 h 3954361"/>
              <a:gd name="connsiteX5" fmla="*/ 5967936 w 9152890"/>
              <a:gd name="connsiteY5" fmla="*/ 3943349 h 3954361"/>
              <a:gd name="connsiteX6" fmla="*/ 5949952 w 9152890"/>
              <a:gd name="connsiteY6" fmla="*/ 3843436 h 3954361"/>
              <a:gd name="connsiteX7" fmla="*/ 3205910 w 9152890"/>
              <a:gd name="connsiteY7" fmla="*/ 3831492 h 3954361"/>
              <a:gd name="connsiteX0" fmla="*/ 3189908 w 9152890"/>
              <a:gd name="connsiteY0" fmla="*/ 3947069 h 3954361"/>
              <a:gd name="connsiteX1" fmla="*/ 0 w 9152890"/>
              <a:gd name="connsiteY1" fmla="*/ 3952761 h 3954361"/>
              <a:gd name="connsiteX2" fmla="*/ 6350 w 9152890"/>
              <a:gd name="connsiteY2" fmla="*/ 0 h 3954361"/>
              <a:gd name="connsiteX3" fmla="*/ 9150350 w 9152890"/>
              <a:gd name="connsiteY3" fmla="*/ 0 h 3954361"/>
              <a:gd name="connsiteX4" fmla="*/ 9152890 w 9152890"/>
              <a:gd name="connsiteY4" fmla="*/ 3939540 h 3954361"/>
              <a:gd name="connsiteX5" fmla="*/ 5967936 w 9152890"/>
              <a:gd name="connsiteY5" fmla="*/ 3943349 h 3954361"/>
              <a:gd name="connsiteX6" fmla="*/ 5949952 w 9152890"/>
              <a:gd name="connsiteY6" fmla="*/ 3843436 h 3954361"/>
              <a:gd name="connsiteX7" fmla="*/ 3189063 w 9152890"/>
              <a:gd name="connsiteY7" fmla="*/ 3837184 h 3954361"/>
              <a:gd name="connsiteX0" fmla="*/ 3189908 w 9152890"/>
              <a:gd name="connsiteY0" fmla="*/ 3947069 h 3954361"/>
              <a:gd name="connsiteX1" fmla="*/ 0 w 9152890"/>
              <a:gd name="connsiteY1" fmla="*/ 3952761 h 3954361"/>
              <a:gd name="connsiteX2" fmla="*/ 6350 w 9152890"/>
              <a:gd name="connsiteY2" fmla="*/ 0 h 3954361"/>
              <a:gd name="connsiteX3" fmla="*/ 9150350 w 9152890"/>
              <a:gd name="connsiteY3" fmla="*/ 0 h 3954361"/>
              <a:gd name="connsiteX4" fmla="*/ 9152890 w 9152890"/>
              <a:gd name="connsiteY4" fmla="*/ 3939540 h 3954361"/>
              <a:gd name="connsiteX5" fmla="*/ 5967936 w 9152890"/>
              <a:gd name="connsiteY5" fmla="*/ 3943349 h 3954361"/>
              <a:gd name="connsiteX6" fmla="*/ 5949952 w 9152890"/>
              <a:gd name="connsiteY6" fmla="*/ 3843436 h 3954361"/>
              <a:gd name="connsiteX7" fmla="*/ 3189063 w 9152890"/>
              <a:gd name="connsiteY7" fmla="*/ 3837184 h 3954361"/>
              <a:gd name="connsiteX0" fmla="*/ 3189908 w 9152890"/>
              <a:gd name="connsiteY0" fmla="*/ 3947069 h 3954361"/>
              <a:gd name="connsiteX1" fmla="*/ 0 w 9152890"/>
              <a:gd name="connsiteY1" fmla="*/ 3952761 h 3954361"/>
              <a:gd name="connsiteX2" fmla="*/ 6350 w 9152890"/>
              <a:gd name="connsiteY2" fmla="*/ 0 h 3954361"/>
              <a:gd name="connsiteX3" fmla="*/ 9150350 w 9152890"/>
              <a:gd name="connsiteY3" fmla="*/ 0 h 3954361"/>
              <a:gd name="connsiteX4" fmla="*/ 9152890 w 9152890"/>
              <a:gd name="connsiteY4" fmla="*/ 3939540 h 3954361"/>
              <a:gd name="connsiteX5" fmla="*/ 5967936 w 9152890"/>
              <a:gd name="connsiteY5" fmla="*/ 3943349 h 3954361"/>
              <a:gd name="connsiteX6" fmla="*/ 5949952 w 9152890"/>
              <a:gd name="connsiteY6" fmla="*/ 3843436 h 3954361"/>
              <a:gd name="connsiteX7" fmla="*/ 3194678 w 9152890"/>
              <a:gd name="connsiteY7" fmla="*/ 3831492 h 3954361"/>
              <a:gd name="connsiteX0" fmla="*/ 3189908 w 9152890"/>
              <a:gd name="connsiteY0" fmla="*/ 3947069 h 3954361"/>
              <a:gd name="connsiteX1" fmla="*/ 0 w 9152890"/>
              <a:gd name="connsiteY1" fmla="*/ 3952761 h 3954361"/>
              <a:gd name="connsiteX2" fmla="*/ 6350 w 9152890"/>
              <a:gd name="connsiteY2" fmla="*/ 0 h 3954361"/>
              <a:gd name="connsiteX3" fmla="*/ 9150350 w 9152890"/>
              <a:gd name="connsiteY3" fmla="*/ 0 h 3954361"/>
              <a:gd name="connsiteX4" fmla="*/ 9152890 w 9152890"/>
              <a:gd name="connsiteY4" fmla="*/ 3939540 h 3954361"/>
              <a:gd name="connsiteX5" fmla="*/ 5967936 w 9152890"/>
              <a:gd name="connsiteY5" fmla="*/ 3943349 h 3954361"/>
              <a:gd name="connsiteX6" fmla="*/ 5955567 w 9152890"/>
              <a:gd name="connsiteY6" fmla="*/ 3832052 h 3954361"/>
              <a:gd name="connsiteX7" fmla="*/ 3194678 w 9152890"/>
              <a:gd name="connsiteY7" fmla="*/ 3831492 h 3954361"/>
              <a:gd name="connsiteX0" fmla="*/ 3189908 w 9152890"/>
              <a:gd name="connsiteY0" fmla="*/ 3947069 h 3954361"/>
              <a:gd name="connsiteX1" fmla="*/ 0 w 9152890"/>
              <a:gd name="connsiteY1" fmla="*/ 3952761 h 3954361"/>
              <a:gd name="connsiteX2" fmla="*/ 6350 w 9152890"/>
              <a:gd name="connsiteY2" fmla="*/ 0 h 3954361"/>
              <a:gd name="connsiteX3" fmla="*/ 9150350 w 9152890"/>
              <a:gd name="connsiteY3" fmla="*/ 0 h 3954361"/>
              <a:gd name="connsiteX4" fmla="*/ 9152890 w 9152890"/>
              <a:gd name="connsiteY4" fmla="*/ 3939540 h 3954361"/>
              <a:gd name="connsiteX5" fmla="*/ 5967936 w 9152890"/>
              <a:gd name="connsiteY5" fmla="*/ 3943349 h 3954361"/>
              <a:gd name="connsiteX6" fmla="*/ 5944337 w 9152890"/>
              <a:gd name="connsiteY6" fmla="*/ 3837745 h 3954361"/>
              <a:gd name="connsiteX7" fmla="*/ 3194678 w 9152890"/>
              <a:gd name="connsiteY7" fmla="*/ 3831492 h 3954361"/>
              <a:gd name="connsiteX0" fmla="*/ 3189908 w 9152890"/>
              <a:gd name="connsiteY0" fmla="*/ 3947069 h 3954361"/>
              <a:gd name="connsiteX1" fmla="*/ 0 w 9152890"/>
              <a:gd name="connsiteY1" fmla="*/ 3952761 h 3954361"/>
              <a:gd name="connsiteX2" fmla="*/ 6350 w 9152890"/>
              <a:gd name="connsiteY2" fmla="*/ 0 h 3954361"/>
              <a:gd name="connsiteX3" fmla="*/ 9150350 w 9152890"/>
              <a:gd name="connsiteY3" fmla="*/ 0 h 3954361"/>
              <a:gd name="connsiteX4" fmla="*/ 9152890 w 9152890"/>
              <a:gd name="connsiteY4" fmla="*/ 3939540 h 3954361"/>
              <a:gd name="connsiteX5" fmla="*/ 5967936 w 9152890"/>
              <a:gd name="connsiteY5" fmla="*/ 3943349 h 3954361"/>
              <a:gd name="connsiteX6" fmla="*/ 5961184 w 9152890"/>
              <a:gd name="connsiteY6" fmla="*/ 3837745 h 3954361"/>
              <a:gd name="connsiteX7" fmla="*/ 3194678 w 9152890"/>
              <a:gd name="connsiteY7" fmla="*/ 3831492 h 3954361"/>
              <a:gd name="connsiteX0" fmla="*/ 3189908 w 9152890"/>
              <a:gd name="connsiteY0" fmla="*/ 3947069 h 3954361"/>
              <a:gd name="connsiteX1" fmla="*/ 0 w 9152890"/>
              <a:gd name="connsiteY1" fmla="*/ 3952761 h 3954361"/>
              <a:gd name="connsiteX2" fmla="*/ 6350 w 9152890"/>
              <a:gd name="connsiteY2" fmla="*/ 0 h 3954361"/>
              <a:gd name="connsiteX3" fmla="*/ 9150350 w 9152890"/>
              <a:gd name="connsiteY3" fmla="*/ 0 h 3954361"/>
              <a:gd name="connsiteX4" fmla="*/ 9152890 w 9152890"/>
              <a:gd name="connsiteY4" fmla="*/ 3939540 h 3954361"/>
              <a:gd name="connsiteX5" fmla="*/ 5967936 w 9152890"/>
              <a:gd name="connsiteY5" fmla="*/ 3943349 h 3954361"/>
              <a:gd name="connsiteX6" fmla="*/ 5961184 w 9152890"/>
              <a:gd name="connsiteY6" fmla="*/ 3837745 h 3954361"/>
              <a:gd name="connsiteX7" fmla="*/ 3194678 w 9152890"/>
              <a:gd name="connsiteY7" fmla="*/ 3831492 h 3954361"/>
              <a:gd name="connsiteX0" fmla="*/ 3189908 w 9152890"/>
              <a:gd name="connsiteY0" fmla="*/ 3952762 h 3958029"/>
              <a:gd name="connsiteX1" fmla="*/ 0 w 9152890"/>
              <a:gd name="connsiteY1" fmla="*/ 3952761 h 3958029"/>
              <a:gd name="connsiteX2" fmla="*/ 6350 w 9152890"/>
              <a:gd name="connsiteY2" fmla="*/ 0 h 3958029"/>
              <a:gd name="connsiteX3" fmla="*/ 9150350 w 9152890"/>
              <a:gd name="connsiteY3" fmla="*/ 0 h 3958029"/>
              <a:gd name="connsiteX4" fmla="*/ 9152890 w 9152890"/>
              <a:gd name="connsiteY4" fmla="*/ 3939540 h 3958029"/>
              <a:gd name="connsiteX5" fmla="*/ 5967936 w 9152890"/>
              <a:gd name="connsiteY5" fmla="*/ 3943349 h 3958029"/>
              <a:gd name="connsiteX6" fmla="*/ 5961184 w 9152890"/>
              <a:gd name="connsiteY6" fmla="*/ 3837745 h 3958029"/>
              <a:gd name="connsiteX7" fmla="*/ 3194678 w 9152890"/>
              <a:gd name="connsiteY7" fmla="*/ 3831492 h 3958029"/>
              <a:gd name="connsiteX0" fmla="*/ 3189908 w 9152890"/>
              <a:gd name="connsiteY0" fmla="*/ 3952762 h 3955499"/>
              <a:gd name="connsiteX1" fmla="*/ 0 w 9152890"/>
              <a:gd name="connsiteY1" fmla="*/ 3952761 h 3955499"/>
              <a:gd name="connsiteX2" fmla="*/ 6350 w 9152890"/>
              <a:gd name="connsiteY2" fmla="*/ 0 h 3955499"/>
              <a:gd name="connsiteX3" fmla="*/ 9150350 w 9152890"/>
              <a:gd name="connsiteY3" fmla="*/ 0 h 3955499"/>
              <a:gd name="connsiteX4" fmla="*/ 9152890 w 9152890"/>
              <a:gd name="connsiteY4" fmla="*/ 3939540 h 3955499"/>
              <a:gd name="connsiteX5" fmla="*/ 5967936 w 9152890"/>
              <a:gd name="connsiteY5" fmla="*/ 3943349 h 3955499"/>
              <a:gd name="connsiteX6" fmla="*/ 5961184 w 9152890"/>
              <a:gd name="connsiteY6" fmla="*/ 3837745 h 3955499"/>
              <a:gd name="connsiteX7" fmla="*/ 3194678 w 9152890"/>
              <a:gd name="connsiteY7" fmla="*/ 3831492 h 3955499"/>
              <a:gd name="connsiteX0" fmla="*/ 3189908 w 9152890"/>
              <a:gd name="connsiteY0" fmla="*/ 3952762 h 3955499"/>
              <a:gd name="connsiteX1" fmla="*/ 0 w 9152890"/>
              <a:gd name="connsiteY1" fmla="*/ 3952761 h 3955499"/>
              <a:gd name="connsiteX2" fmla="*/ 6350 w 9152890"/>
              <a:gd name="connsiteY2" fmla="*/ 0 h 3955499"/>
              <a:gd name="connsiteX3" fmla="*/ 9150350 w 9152890"/>
              <a:gd name="connsiteY3" fmla="*/ 0 h 3955499"/>
              <a:gd name="connsiteX4" fmla="*/ 9152890 w 9152890"/>
              <a:gd name="connsiteY4" fmla="*/ 3939540 h 3955499"/>
              <a:gd name="connsiteX5" fmla="*/ 5967936 w 9152890"/>
              <a:gd name="connsiteY5" fmla="*/ 3943349 h 3955499"/>
              <a:gd name="connsiteX6" fmla="*/ 5961184 w 9152890"/>
              <a:gd name="connsiteY6" fmla="*/ 3837745 h 3955499"/>
              <a:gd name="connsiteX7" fmla="*/ 3194678 w 9152890"/>
              <a:gd name="connsiteY7" fmla="*/ 3831492 h 3955499"/>
              <a:gd name="connsiteX8" fmla="*/ 3189908 w 9152890"/>
              <a:gd name="connsiteY8" fmla="*/ 3952762 h 3955499"/>
              <a:gd name="connsiteX0" fmla="*/ 3212369 w 9152890"/>
              <a:gd name="connsiteY0" fmla="*/ 3952762 h 3955499"/>
              <a:gd name="connsiteX1" fmla="*/ 0 w 9152890"/>
              <a:gd name="connsiteY1" fmla="*/ 3952761 h 3955499"/>
              <a:gd name="connsiteX2" fmla="*/ 6350 w 9152890"/>
              <a:gd name="connsiteY2" fmla="*/ 0 h 3955499"/>
              <a:gd name="connsiteX3" fmla="*/ 9150350 w 9152890"/>
              <a:gd name="connsiteY3" fmla="*/ 0 h 3955499"/>
              <a:gd name="connsiteX4" fmla="*/ 9152890 w 9152890"/>
              <a:gd name="connsiteY4" fmla="*/ 3939540 h 3955499"/>
              <a:gd name="connsiteX5" fmla="*/ 5967936 w 9152890"/>
              <a:gd name="connsiteY5" fmla="*/ 3943349 h 3955499"/>
              <a:gd name="connsiteX6" fmla="*/ 5961184 w 9152890"/>
              <a:gd name="connsiteY6" fmla="*/ 3837745 h 3955499"/>
              <a:gd name="connsiteX7" fmla="*/ 3194678 w 9152890"/>
              <a:gd name="connsiteY7" fmla="*/ 3831492 h 3955499"/>
              <a:gd name="connsiteX8" fmla="*/ 3212369 w 9152890"/>
              <a:gd name="connsiteY8" fmla="*/ 3952762 h 3955499"/>
              <a:gd name="connsiteX0" fmla="*/ 3212369 w 9152890"/>
              <a:gd name="connsiteY0" fmla="*/ 3952762 h 3955499"/>
              <a:gd name="connsiteX1" fmla="*/ 0 w 9152890"/>
              <a:gd name="connsiteY1" fmla="*/ 3952761 h 3955499"/>
              <a:gd name="connsiteX2" fmla="*/ 6350 w 9152890"/>
              <a:gd name="connsiteY2" fmla="*/ 0 h 3955499"/>
              <a:gd name="connsiteX3" fmla="*/ 9150350 w 9152890"/>
              <a:gd name="connsiteY3" fmla="*/ 0 h 3955499"/>
              <a:gd name="connsiteX4" fmla="*/ 9152890 w 9152890"/>
              <a:gd name="connsiteY4" fmla="*/ 3939540 h 3955499"/>
              <a:gd name="connsiteX5" fmla="*/ 5967936 w 9152890"/>
              <a:gd name="connsiteY5" fmla="*/ 3943349 h 3955499"/>
              <a:gd name="connsiteX6" fmla="*/ 5961184 w 9152890"/>
              <a:gd name="connsiteY6" fmla="*/ 3837745 h 3955499"/>
              <a:gd name="connsiteX7" fmla="*/ 3222754 w 9152890"/>
              <a:gd name="connsiteY7" fmla="*/ 3831493 h 3955499"/>
              <a:gd name="connsiteX8" fmla="*/ 3212369 w 9152890"/>
              <a:gd name="connsiteY8" fmla="*/ 3952762 h 3955499"/>
              <a:gd name="connsiteX0" fmla="*/ 3212369 w 9152890"/>
              <a:gd name="connsiteY0" fmla="*/ 3952762 h 3955499"/>
              <a:gd name="connsiteX1" fmla="*/ 0 w 9152890"/>
              <a:gd name="connsiteY1" fmla="*/ 3952761 h 3955499"/>
              <a:gd name="connsiteX2" fmla="*/ 6350 w 9152890"/>
              <a:gd name="connsiteY2" fmla="*/ 0 h 3955499"/>
              <a:gd name="connsiteX3" fmla="*/ 9150350 w 9152890"/>
              <a:gd name="connsiteY3" fmla="*/ 0 h 3955499"/>
              <a:gd name="connsiteX4" fmla="*/ 9152890 w 9152890"/>
              <a:gd name="connsiteY4" fmla="*/ 3939540 h 3955499"/>
              <a:gd name="connsiteX5" fmla="*/ 5967936 w 9152890"/>
              <a:gd name="connsiteY5" fmla="*/ 3943349 h 3955499"/>
              <a:gd name="connsiteX6" fmla="*/ 5961184 w 9152890"/>
              <a:gd name="connsiteY6" fmla="*/ 3837745 h 3955499"/>
              <a:gd name="connsiteX7" fmla="*/ 3222754 w 9152890"/>
              <a:gd name="connsiteY7" fmla="*/ 3831493 h 3955499"/>
              <a:gd name="connsiteX8" fmla="*/ 3212369 w 9152890"/>
              <a:gd name="connsiteY8" fmla="*/ 3952762 h 3955499"/>
              <a:gd name="connsiteX0" fmla="*/ 3212369 w 9152890"/>
              <a:gd name="connsiteY0" fmla="*/ 3952762 h 3955499"/>
              <a:gd name="connsiteX1" fmla="*/ 0 w 9152890"/>
              <a:gd name="connsiteY1" fmla="*/ 3952761 h 3955499"/>
              <a:gd name="connsiteX2" fmla="*/ 6350 w 9152890"/>
              <a:gd name="connsiteY2" fmla="*/ 0 h 3955499"/>
              <a:gd name="connsiteX3" fmla="*/ 9150350 w 9152890"/>
              <a:gd name="connsiteY3" fmla="*/ 0 h 3955499"/>
              <a:gd name="connsiteX4" fmla="*/ 9152890 w 9152890"/>
              <a:gd name="connsiteY4" fmla="*/ 3939540 h 3955499"/>
              <a:gd name="connsiteX5" fmla="*/ 5967936 w 9152890"/>
              <a:gd name="connsiteY5" fmla="*/ 3943349 h 3955499"/>
              <a:gd name="connsiteX6" fmla="*/ 5961184 w 9152890"/>
              <a:gd name="connsiteY6" fmla="*/ 3837745 h 3955499"/>
              <a:gd name="connsiteX7" fmla="*/ 3222754 w 9152890"/>
              <a:gd name="connsiteY7" fmla="*/ 3831493 h 3955499"/>
              <a:gd name="connsiteX8" fmla="*/ 3212369 w 9152890"/>
              <a:gd name="connsiteY8" fmla="*/ 3952762 h 3955499"/>
              <a:gd name="connsiteX0" fmla="*/ 3212369 w 9152890"/>
              <a:gd name="connsiteY0" fmla="*/ 3952762 h 3952762"/>
              <a:gd name="connsiteX1" fmla="*/ 0 w 9152890"/>
              <a:gd name="connsiteY1" fmla="*/ 3952761 h 3952762"/>
              <a:gd name="connsiteX2" fmla="*/ 6350 w 9152890"/>
              <a:gd name="connsiteY2" fmla="*/ 0 h 3952762"/>
              <a:gd name="connsiteX3" fmla="*/ 9150350 w 9152890"/>
              <a:gd name="connsiteY3" fmla="*/ 0 h 3952762"/>
              <a:gd name="connsiteX4" fmla="*/ 9152890 w 9152890"/>
              <a:gd name="connsiteY4" fmla="*/ 3939540 h 3952762"/>
              <a:gd name="connsiteX5" fmla="*/ 5967936 w 9152890"/>
              <a:gd name="connsiteY5" fmla="*/ 3943349 h 3952762"/>
              <a:gd name="connsiteX6" fmla="*/ 5961184 w 9152890"/>
              <a:gd name="connsiteY6" fmla="*/ 3837745 h 3952762"/>
              <a:gd name="connsiteX7" fmla="*/ 3222754 w 9152890"/>
              <a:gd name="connsiteY7" fmla="*/ 3831493 h 3952762"/>
              <a:gd name="connsiteX8" fmla="*/ 3212369 w 9152890"/>
              <a:gd name="connsiteY8" fmla="*/ 3952762 h 3952762"/>
              <a:gd name="connsiteX0" fmla="*/ 3212369 w 9152890"/>
              <a:gd name="connsiteY0" fmla="*/ 3952762 h 3952762"/>
              <a:gd name="connsiteX1" fmla="*/ 0 w 9152890"/>
              <a:gd name="connsiteY1" fmla="*/ 3952761 h 3952762"/>
              <a:gd name="connsiteX2" fmla="*/ 6350 w 9152890"/>
              <a:gd name="connsiteY2" fmla="*/ 0 h 3952762"/>
              <a:gd name="connsiteX3" fmla="*/ 9150350 w 9152890"/>
              <a:gd name="connsiteY3" fmla="*/ 0 h 3952762"/>
              <a:gd name="connsiteX4" fmla="*/ 9152890 w 9152890"/>
              <a:gd name="connsiteY4" fmla="*/ 3939540 h 3952762"/>
              <a:gd name="connsiteX5" fmla="*/ 5967936 w 9152890"/>
              <a:gd name="connsiteY5" fmla="*/ 3943349 h 3952762"/>
              <a:gd name="connsiteX6" fmla="*/ 5961184 w 9152890"/>
              <a:gd name="connsiteY6" fmla="*/ 3837745 h 3952762"/>
              <a:gd name="connsiteX7" fmla="*/ 3222754 w 9152890"/>
              <a:gd name="connsiteY7" fmla="*/ 3831493 h 3952762"/>
              <a:gd name="connsiteX8" fmla="*/ 3212369 w 9152890"/>
              <a:gd name="connsiteY8" fmla="*/ 3952762 h 3952762"/>
              <a:gd name="connsiteX0" fmla="*/ 3212369 w 9152890"/>
              <a:gd name="connsiteY0" fmla="*/ 3952762 h 3952762"/>
              <a:gd name="connsiteX1" fmla="*/ 0 w 9152890"/>
              <a:gd name="connsiteY1" fmla="*/ 3952761 h 3952762"/>
              <a:gd name="connsiteX2" fmla="*/ 6350 w 9152890"/>
              <a:gd name="connsiteY2" fmla="*/ 0 h 3952762"/>
              <a:gd name="connsiteX3" fmla="*/ 9150350 w 9152890"/>
              <a:gd name="connsiteY3" fmla="*/ 0 h 3952762"/>
              <a:gd name="connsiteX4" fmla="*/ 9152890 w 9152890"/>
              <a:gd name="connsiteY4" fmla="*/ 3939540 h 3952762"/>
              <a:gd name="connsiteX5" fmla="*/ 5967936 w 9152890"/>
              <a:gd name="connsiteY5" fmla="*/ 3943349 h 3952762"/>
              <a:gd name="connsiteX6" fmla="*/ 5961184 w 9152890"/>
              <a:gd name="connsiteY6" fmla="*/ 3837745 h 3952762"/>
              <a:gd name="connsiteX7" fmla="*/ 3222754 w 9152890"/>
              <a:gd name="connsiteY7" fmla="*/ 3831493 h 3952762"/>
              <a:gd name="connsiteX8" fmla="*/ 3212369 w 9152890"/>
              <a:gd name="connsiteY8" fmla="*/ 3952762 h 3952762"/>
              <a:gd name="connsiteX0" fmla="*/ 3212369 w 9152890"/>
              <a:gd name="connsiteY0" fmla="*/ 3952762 h 3952762"/>
              <a:gd name="connsiteX1" fmla="*/ 0 w 9152890"/>
              <a:gd name="connsiteY1" fmla="*/ 3952761 h 3952762"/>
              <a:gd name="connsiteX2" fmla="*/ 6350 w 9152890"/>
              <a:gd name="connsiteY2" fmla="*/ 0 h 3952762"/>
              <a:gd name="connsiteX3" fmla="*/ 9150350 w 9152890"/>
              <a:gd name="connsiteY3" fmla="*/ 0 h 3952762"/>
              <a:gd name="connsiteX4" fmla="*/ 9152890 w 9152890"/>
              <a:gd name="connsiteY4" fmla="*/ 3939540 h 3952762"/>
              <a:gd name="connsiteX5" fmla="*/ 5967936 w 9152890"/>
              <a:gd name="connsiteY5" fmla="*/ 3943349 h 3952762"/>
              <a:gd name="connsiteX6" fmla="*/ 5961184 w 9152890"/>
              <a:gd name="connsiteY6" fmla="*/ 3837745 h 3952762"/>
              <a:gd name="connsiteX7" fmla="*/ 3205909 w 9152890"/>
              <a:gd name="connsiteY7" fmla="*/ 3831493 h 3952762"/>
              <a:gd name="connsiteX8" fmla="*/ 3212369 w 9152890"/>
              <a:gd name="connsiteY8" fmla="*/ 3952762 h 3952762"/>
              <a:gd name="connsiteX0" fmla="*/ 3212369 w 9152890"/>
              <a:gd name="connsiteY0" fmla="*/ 3952762 h 3952762"/>
              <a:gd name="connsiteX1" fmla="*/ 0 w 9152890"/>
              <a:gd name="connsiteY1" fmla="*/ 3952761 h 3952762"/>
              <a:gd name="connsiteX2" fmla="*/ 6350 w 9152890"/>
              <a:gd name="connsiteY2" fmla="*/ 0 h 3952762"/>
              <a:gd name="connsiteX3" fmla="*/ 9150350 w 9152890"/>
              <a:gd name="connsiteY3" fmla="*/ 0 h 3952762"/>
              <a:gd name="connsiteX4" fmla="*/ 9152890 w 9152890"/>
              <a:gd name="connsiteY4" fmla="*/ 3939540 h 3952762"/>
              <a:gd name="connsiteX5" fmla="*/ 5967936 w 9152890"/>
              <a:gd name="connsiteY5" fmla="*/ 3943349 h 3952762"/>
              <a:gd name="connsiteX6" fmla="*/ 5961184 w 9152890"/>
              <a:gd name="connsiteY6" fmla="*/ 3837745 h 3952762"/>
              <a:gd name="connsiteX7" fmla="*/ 3205909 w 9152890"/>
              <a:gd name="connsiteY7" fmla="*/ 3831493 h 3952762"/>
              <a:gd name="connsiteX8" fmla="*/ 3212369 w 9152890"/>
              <a:gd name="connsiteY8" fmla="*/ 3952762 h 3952762"/>
              <a:gd name="connsiteX0" fmla="*/ 3212369 w 9152890"/>
              <a:gd name="connsiteY0" fmla="*/ 3952762 h 3952762"/>
              <a:gd name="connsiteX1" fmla="*/ 0 w 9152890"/>
              <a:gd name="connsiteY1" fmla="*/ 3952761 h 3952762"/>
              <a:gd name="connsiteX2" fmla="*/ 6350 w 9152890"/>
              <a:gd name="connsiteY2" fmla="*/ 0 h 3952762"/>
              <a:gd name="connsiteX3" fmla="*/ 9150350 w 9152890"/>
              <a:gd name="connsiteY3" fmla="*/ 0 h 3952762"/>
              <a:gd name="connsiteX4" fmla="*/ 9152890 w 9152890"/>
              <a:gd name="connsiteY4" fmla="*/ 3939540 h 3952762"/>
              <a:gd name="connsiteX5" fmla="*/ 5967936 w 9152890"/>
              <a:gd name="connsiteY5" fmla="*/ 3943349 h 3952762"/>
              <a:gd name="connsiteX6" fmla="*/ 5961184 w 9152890"/>
              <a:gd name="connsiteY6" fmla="*/ 3837745 h 3952762"/>
              <a:gd name="connsiteX7" fmla="*/ 3205909 w 9152890"/>
              <a:gd name="connsiteY7" fmla="*/ 3831493 h 3952762"/>
              <a:gd name="connsiteX8" fmla="*/ 3212369 w 9152890"/>
              <a:gd name="connsiteY8" fmla="*/ 3952762 h 3952762"/>
              <a:gd name="connsiteX0" fmla="*/ 3212369 w 9152890"/>
              <a:gd name="connsiteY0" fmla="*/ 3952762 h 3952762"/>
              <a:gd name="connsiteX1" fmla="*/ 0 w 9152890"/>
              <a:gd name="connsiteY1" fmla="*/ 3952761 h 3952762"/>
              <a:gd name="connsiteX2" fmla="*/ 6350 w 9152890"/>
              <a:gd name="connsiteY2" fmla="*/ 0 h 3952762"/>
              <a:gd name="connsiteX3" fmla="*/ 9150350 w 9152890"/>
              <a:gd name="connsiteY3" fmla="*/ 0 h 3952762"/>
              <a:gd name="connsiteX4" fmla="*/ 9152890 w 9152890"/>
              <a:gd name="connsiteY4" fmla="*/ 3939540 h 3952762"/>
              <a:gd name="connsiteX5" fmla="*/ 5967936 w 9152890"/>
              <a:gd name="connsiteY5" fmla="*/ 3943349 h 3952762"/>
              <a:gd name="connsiteX6" fmla="*/ 5961184 w 9152890"/>
              <a:gd name="connsiteY6" fmla="*/ 3837745 h 3952762"/>
              <a:gd name="connsiteX7" fmla="*/ 3205909 w 9152890"/>
              <a:gd name="connsiteY7" fmla="*/ 3831493 h 3952762"/>
              <a:gd name="connsiteX8" fmla="*/ 3212369 w 9152890"/>
              <a:gd name="connsiteY8" fmla="*/ 3952762 h 3952762"/>
              <a:gd name="connsiteX0" fmla="*/ 3212369 w 9152890"/>
              <a:gd name="connsiteY0" fmla="*/ 3952762 h 3952762"/>
              <a:gd name="connsiteX1" fmla="*/ 0 w 9152890"/>
              <a:gd name="connsiteY1" fmla="*/ 3952761 h 3952762"/>
              <a:gd name="connsiteX2" fmla="*/ 6350 w 9152890"/>
              <a:gd name="connsiteY2" fmla="*/ 0 h 3952762"/>
              <a:gd name="connsiteX3" fmla="*/ 9150350 w 9152890"/>
              <a:gd name="connsiteY3" fmla="*/ 0 h 3952762"/>
              <a:gd name="connsiteX4" fmla="*/ 9152890 w 9152890"/>
              <a:gd name="connsiteY4" fmla="*/ 3939540 h 3952762"/>
              <a:gd name="connsiteX5" fmla="*/ 5967936 w 9152890"/>
              <a:gd name="connsiteY5" fmla="*/ 3943349 h 3952762"/>
              <a:gd name="connsiteX6" fmla="*/ 5961184 w 9152890"/>
              <a:gd name="connsiteY6" fmla="*/ 3837745 h 3952762"/>
              <a:gd name="connsiteX7" fmla="*/ 3205909 w 9152890"/>
              <a:gd name="connsiteY7" fmla="*/ 3831493 h 3952762"/>
              <a:gd name="connsiteX8" fmla="*/ 3212369 w 9152890"/>
              <a:gd name="connsiteY8" fmla="*/ 3952762 h 3952762"/>
              <a:gd name="connsiteX0" fmla="*/ 3212369 w 9152890"/>
              <a:gd name="connsiteY0" fmla="*/ 3952762 h 3952762"/>
              <a:gd name="connsiteX1" fmla="*/ 0 w 9152890"/>
              <a:gd name="connsiteY1" fmla="*/ 3952761 h 3952762"/>
              <a:gd name="connsiteX2" fmla="*/ 6350 w 9152890"/>
              <a:gd name="connsiteY2" fmla="*/ 0 h 3952762"/>
              <a:gd name="connsiteX3" fmla="*/ 9150350 w 9152890"/>
              <a:gd name="connsiteY3" fmla="*/ 0 h 3952762"/>
              <a:gd name="connsiteX4" fmla="*/ 9152890 w 9152890"/>
              <a:gd name="connsiteY4" fmla="*/ 3939540 h 3952762"/>
              <a:gd name="connsiteX5" fmla="*/ 5967936 w 9152890"/>
              <a:gd name="connsiteY5" fmla="*/ 3943349 h 3952762"/>
              <a:gd name="connsiteX6" fmla="*/ 5955570 w 9152890"/>
              <a:gd name="connsiteY6" fmla="*/ 3832054 h 3952762"/>
              <a:gd name="connsiteX7" fmla="*/ 3205909 w 9152890"/>
              <a:gd name="connsiteY7" fmla="*/ 3831493 h 3952762"/>
              <a:gd name="connsiteX8" fmla="*/ 3212369 w 9152890"/>
              <a:gd name="connsiteY8" fmla="*/ 3952762 h 3952762"/>
              <a:gd name="connsiteX0" fmla="*/ 3212369 w 9152890"/>
              <a:gd name="connsiteY0" fmla="*/ 3952762 h 3952762"/>
              <a:gd name="connsiteX1" fmla="*/ 0 w 9152890"/>
              <a:gd name="connsiteY1" fmla="*/ 3952761 h 3952762"/>
              <a:gd name="connsiteX2" fmla="*/ 6350 w 9152890"/>
              <a:gd name="connsiteY2" fmla="*/ 0 h 3952762"/>
              <a:gd name="connsiteX3" fmla="*/ 9150350 w 9152890"/>
              <a:gd name="connsiteY3" fmla="*/ 0 h 3952762"/>
              <a:gd name="connsiteX4" fmla="*/ 9152890 w 9152890"/>
              <a:gd name="connsiteY4" fmla="*/ 3939540 h 3952762"/>
              <a:gd name="connsiteX5" fmla="*/ 5956707 w 9152890"/>
              <a:gd name="connsiteY5" fmla="*/ 3943350 h 3952762"/>
              <a:gd name="connsiteX6" fmla="*/ 5955570 w 9152890"/>
              <a:gd name="connsiteY6" fmla="*/ 3832054 h 3952762"/>
              <a:gd name="connsiteX7" fmla="*/ 3205909 w 9152890"/>
              <a:gd name="connsiteY7" fmla="*/ 3831493 h 3952762"/>
              <a:gd name="connsiteX8" fmla="*/ 3212369 w 9152890"/>
              <a:gd name="connsiteY8" fmla="*/ 3952762 h 3952762"/>
              <a:gd name="connsiteX0" fmla="*/ 3212369 w 9152890"/>
              <a:gd name="connsiteY0" fmla="*/ 3952762 h 3952762"/>
              <a:gd name="connsiteX1" fmla="*/ 0 w 9152890"/>
              <a:gd name="connsiteY1" fmla="*/ 3952761 h 3952762"/>
              <a:gd name="connsiteX2" fmla="*/ 6350 w 9152890"/>
              <a:gd name="connsiteY2" fmla="*/ 0 h 3952762"/>
              <a:gd name="connsiteX3" fmla="*/ 9150350 w 9152890"/>
              <a:gd name="connsiteY3" fmla="*/ 0 h 3952762"/>
              <a:gd name="connsiteX4" fmla="*/ 9152890 w 9152890"/>
              <a:gd name="connsiteY4" fmla="*/ 3939540 h 3952762"/>
              <a:gd name="connsiteX5" fmla="*/ 5939861 w 9152890"/>
              <a:gd name="connsiteY5" fmla="*/ 3943351 h 3952762"/>
              <a:gd name="connsiteX6" fmla="*/ 5955570 w 9152890"/>
              <a:gd name="connsiteY6" fmla="*/ 3832054 h 3952762"/>
              <a:gd name="connsiteX7" fmla="*/ 3205909 w 9152890"/>
              <a:gd name="connsiteY7" fmla="*/ 3831493 h 3952762"/>
              <a:gd name="connsiteX8" fmla="*/ 3212369 w 9152890"/>
              <a:gd name="connsiteY8" fmla="*/ 3952762 h 3952762"/>
              <a:gd name="connsiteX0" fmla="*/ 3212369 w 9152890"/>
              <a:gd name="connsiteY0" fmla="*/ 3952762 h 3952762"/>
              <a:gd name="connsiteX1" fmla="*/ 0 w 9152890"/>
              <a:gd name="connsiteY1" fmla="*/ 3952761 h 3952762"/>
              <a:gd name="connsiteX2" fmla="*/ 6350 w 9152890"/>
              <a:gd name="connsiteY2" fmla="*/ 0 h 3952762"/>
              <a:gd name="connsiteX3" fmla="*/ 9150350 w 9152890"/>
              <a:gd name="connsiteY3" fmla="*/ 0 h 3952762"/>
              <a:gd name="connsiteX4" fmla="*/ 9152890 w 9152890"/>
              <a:gd name="connsiteY4" fmla="*/ 3939540 h 3952762"/>
              <a:gd name="connsiteX5" fmla="*/ 5939861 w 9152890"/>
              <a:gd name="connsiteY5" fmla="*/ 3943351 h 3952762"/>
              <a:gd name="connsiteX6" fmla="*/ 5938724 w 9152890"/>
              <a:gd name="connsiteY6" fmla="*/ 3832055 h 3952762"/>
              <a:gd name="connsiteX7" fmla="*/ 3205909 w 9152890"/>
              <a:gd name="connsiteY7" fmla="*/ 3831493 h 3952762"/>
              <a:gd name="connsiteX8" fmla="*/ 3212369 w 9152890"/>
              <a:gd name="connsiteY8" fmla="*/ 3952762 h 3952762"/>
              <a:gd name="connsiteX0" fmla="*/ 3212369 w 9152890"/>
              <a:gd name="connsiteY0" fmla="*/ 3952762 h 3952762"/>
              <a:gd name="connsiteX1" fmla="*/ 0 w 9152890"/>
              <a:gd name="connsiteY1" fmla="*/ 3952761 h 3952762"/>
              <a:gd name="connsiteX2" fmla="*/ 6350 w 9152890"/>
              <a:gd name="connsiteY2" fmla="*/ 0 h 3952762"/>
              <a:gd name="connsiteX3" fmla="*/ 9150350 w 9152890"/>
              <a:gd name="connsiteY3" fmla="*/ 0 h 3952762"/>
              <a:gd name="connsiteX4" fmla="*/ 9152890 w 9152890"/>
              <a:gd name="connsiteY4" fmla="*/ 3939540 h 3952762"/>
              <a:gd name="connsiteX5" fmla="*/ 5939861 w 9152890"/>
              <a:gd name="connsiteY5" fmla="*/ 3949044 h 3952762"/>
              <a:gd name="connsiteX6" fmla="*/ 5938724 w 9152890"/>
              <a:gd name="connsiteY6" fmla="*/ 3832055 h 3952762"/>
              <a:gd name="connsiteX7" fmla="*/ 3205909 w 9152890"/>
              <a:gd name="connsiteY7" fmla="*/ 3831493 h 3952762"/>
              <a:gd name="connsiteX8" fmla="*/ 3212369 w 9152890"/>
              <a:gd name="connsiteY8" fmla="*/ 3952762 h 3952762"/>
              <a:gd name="connsiteX0" fmla="*/ 3212369 w 9150350"/>
              <a:gd name="connsiteY0" fmla="*/ 3952762 h 3952762"/>
              <a:gd name="connsiteX1" fmla="*/ 0 w 9150350"/>
              <a:gd name="connsiteY1" fmla="*/ 3952761 h 3952762"/>
              <a:gd name="connsiteX2" fmla="*/ 6350 w 9150350"/>
              <a:gd name="connsiteY2" fmla="*/ 0 h 3952762"/>
              <a:gd name="connsiteX3" fmla="*/ 9150350 w 9150350"/>
              <a:gd name="connsiteY3" fmla="*/ 0 h 3952762"/>
              <a:gd name="connsiteX4" fmla="*/ 9147275 w 9150350"/>
              <a:gd name="connsiteY4" fmla="*/ 3950924 h 3952762"/>
              <a:gd name="connsiteX5" fmla="*/ 5939861 w 9150350"/>
              <a:gd name="connsiteY5" fmla="*/ 3949044 h 3952762"/>
              <a:gd name="connsiteX6" fmla="*/ 5938724 w 9150350"/>
              <a:gd name="connsiteY6" fmla="*/ 3832055 h 3952762"/>
              <a:gd name="connsiteX7" fmla="*/ 3205909 w 9150350"/>
              <a:gd name="connsiteY7" fmla="*/ 3831493 h 3952762"/>
              <a:gd name="connsiteX8" fmla="*/ 3212369 w 9150350"/>
              <a:gd name="connsiteY8" fmla="*/ 3952762 h 3952762"/>
              <a:gd name="connsiteX0" fmla="*/ 3212369 w 9150350"/>
              <a:gd name="connsiteY0" fmla="*/ 3952762 h 3952762"/>
              <a:gd name="connsiteX1" fmla="*/ 0 w 9150350"/>
              <a:gd name="connsiteY1" fmla="*/ 3952761 h 3952762"/>
              <a:gd name="connsiteX2" fmla="*/ 6350 w 9150350"/>
              <a:gd name="connsiteY2" fmla="*/ 0 h 3952762"/>
              <a:gd name="connsiteX3" fmla="*/ 9150350 w 9150350"/>
              <a:gd name="connsiteY3" fmla="*/ 0 h 3952762"/>
              <a:gd name="connsiteX4" fmla="*/ 9147275 w 9150350"/>
              <a:gd name="connsiteY4" fmla="*/ 3950924 h 3952762"/>
              <a:gd name="connsiteX5" fmla="*/ 5939861 w 9150350"/>
              <a:gd name="connsiteY5" fmla="*/ 3949044 h 3952762"/>
              <a:gd name="connsiteX6" fmla="*/ 5938724 w 9150350"/>
              <a:gd name="connsiteY6" fmla="*/ 3832055 h 3952762"/>
              <a:gd name="connsiteX7" fmla="*/ 3205909 w 9150350"/>
              <a:gd name="connsiteY7" fmla="*/ 3831493 h 3952762"/>
              <a:gd name="connsiteX8" fmla="*/ 3212369 w 9150350"/>
              <a:gd name="connsiteY8" fmla="*/ 3952762 h 3952762"/>
              <a:gd name="connsiteX0" fmla="*/ 3212369 w 9150350"/>
              <a:gd name="connsiteY0" fmla="*/ 3952762 h 3952762"/>
              <a:gd name="connsiteX1" fmla="*/ 0 w 9150350"/>
              <a:gd name="connsiteY1" fmla="*/ 3952761 h 3952762"/>
              <a:gd name="connsiteX2" fmla="*/ 6350 w 9150350"/>
              <a:gd name="connsiteY2" fmla="*/ 0 h 3952762"/>
              <a:gd name="connsiteX3" fmla="*/ 9150350 w 9150350"/>
              <a:gd name="connsiteY3" fmla="*/ 0 h 3952762"/>
              <a:gd name="connsiteX4" fmla="*/ 9147275 w 9150350"/>
              <a:gd name="connsiteY4" fmla="*/ 3939539 h 3952762"/>
              <a:gd name="connsiteX5" fmla="*/ 5939861 w 9150350"/>
              <a:gd name="connsiteY5" fmla="*/ 3949044 h 3952762"/>
              <a:gd name="connsiteX6" fmla="*/ 5938724 w 9150350"/>
              <a:gd name="connsiteY6" fmla="*/ 3832055 h 3952762"/>
              <a:gd name="connsiteX7" fmla="*/ 3205909 w 9150350"/>
              <a:gd name="connsiteY7" fmla="*/ 3831493 h 3952762"/>
              <a:gd name="connsiteX8" fmla="*/ 3212369 w 9150350"/>
              <a:gd name="connsiteY8" fmla="*/ 3952762 h 3952762"/>
              <a:gd name="connsiteX0" fmla="*/ 3212369 w 9150350"/>
              <a:gd name="connsiteY0" fmla="*/ 3952762 h 3952762"/>
              <a:gd name="connsiteX1" fmla="*/ 0 w 9150350"/>
              <a:gd name="connsiteY1" fmla="*/ 3952761 h 3952762"/>
              <a:gd name="connsiteX2" fmla="*/ 6350 w 9150350"/>
              <a:gd name="connsiteY2" fmla="*/ 0 h 3952762"/>
              <a:gd name="connsiteX3" fmla="*/ 9150350 w 9150350"/>
              <a:gd name="connsiteY3" fmla="*/ 0 h 3952762"/>
              <a:gd name="connsiteX4" fmla="*/ 9136045 w 9150350"/>
              <a:gd name="connsiteY4" fmla="*/ 3945231 h 3952762"/>
              <a:gd name="connsiteX5" fmla="*/ 5939861 w 9150350"/>
              <a:gd name="connsiteY5" fmla="*/ 3949044 h 3952762"/>
              <a:gd name="connsiteX6" fmla="*/ 5938724 w 9150350"/>
              <a:gd name="connsiteY6" fmla="*/ 3832055 h 3952762"/>
              <a:gd name="connsiteX7" fmla="*/ 3205909 w 9150350"/>
              <a:gd name="connsiteY7" fmla="*/ 3831493 h 3952762"/>
              <a:gd name="connsiteX8" fmla="*/ 3212369 w 9150350"/>
              <a:gd name="connsiteY8" fmla="*/ 3952762 h 3952762"/>
              <a:gd name="connsiteX0" fmla="*/ 3212369 w 9150350"/>
              <a:gd name="connsiteY0" fmla="*/ 3952762 h 3952762"/>
              <a:gd name="connsiteX1" fmla="*/ 0 w 9150350"/>
              <a:gd name="connsiteY1" fmla="*/ 3952761 h 3952762"/>
              <a:gd name="connsiteX2" fmla="*/ 6350 w 9150350"/>
              <a:gd name="connsiteY2" fmla="*/ 0 h 3952762"/>
              <a:gd name="connsiteX3" fmla="*/ 9150350 w 9150350"/>
              <a:gd name="connsiteY3" fmla="*/ 0 h 3952762"/>
              <a:gd name="connsiteX4" fmla="*/ 9136045 w 9150350"/>
              <a:gd name="connsiteY4" fmla="*/ 3945231 h 3952762"/>
              <a:gd name="connsiteX5" fmla="*/ 5939861 w 9150350"/>
              <a:gd name="connsiteY5" fmla="*/ 3949044 h 3952762"/>
              <a:gd name="connsiteX6" fmla="*/ 5938724 w 9150350"/>
              <a:gd name="connsiteY6" fmla="*/ 3832055 h 3952762"/>
              <a:gd name="connsiteX7" fmla="*/ 3205909 w 9150350"/>
              <a:gd name="connsiteY7" fmla="*/ 3831493 h 3952762"/>
              <a:gd name="connsiteX8" fmla="*/ 3212369 w 9150350"/>
              <a:gd name="connsiteY8" fmla="*/ 3952762 h 3952762"/>
              <a:gd name="connsiteX0" fmla="*/ 3212369 w 9150350"/>
              <a:gd name="connsiteY0" fmla="*/ 3952762 h 3952762"/>
              <a:gd name="connsiteX1" fmla="*/ 0 w 9150350"/>
              <a:gd name="connsiteY1" fmla="*/ 3952761 h 3952762"/>
              <a:gd name="connsiteX2" fmla="*/ 6350 w 9150350"/>
              <a:gd name="connsiteY2" fmla="*/ 0 h 3952762"/>
              <a:gd name="connsiteX3" fmla="*/ 9150350 w 9150350"/>
              <a:gd name="connsiteY3" fmla="*/ 0 h 3952762"/>
              <a:gd name="connsiteX4" fmla="*/ 9136045 w 9150350"/>
              <a:gd name="connsiteY4" fmla="*/ 3945231 h 3952762"/>
              <a:gd name="connsiteX5" fmla="*/ 5939861 w 9150350"/>
              <a:gd name="connsiteY5" fmla="*/ 3949044 h 3952762"/>
              <a:gd name="connsiteX6" fmla="*/ 5938724 w 9150350"/>
              <a:gd name="connsiteY6" fmla="*/ 3832055 h 3952762"/>
              <a:gd name="connsiteX7" fmla="*/ 3205909 w 9150350"/>
              <a:gd name="connsiteY7" fmla="*/ 3831493 h 3952762"/>
              <a:gd name="connsiteX8" fmla="*/ 3212369 w 9150350"/>
              <a:gd name="connsiteY8" fmla="*/ 3952762 h 3952762"/>
              <a:gd name="connsiteX0" fmla="*/ 3212369 w 9150350"/>
              <a:gd name="connsiteY0" fmla="*/ 3952762 h 3952762"/>
              <a:gd name="connsiteX1" fmla="*/ 0 w 9150350"/>
              <a:gd name="connsiteY1" fmla="*/ 3952761 h 3952762"/>
              <a:gd name="connsiteX2" fmla="*/ 6350 w 9150350"/>
              <a:gd name="connsiteY2" fmla="*/ 0 h 3952762"/>
              <a:gd name="connsiteX3" fmla="*/ 9150350 w 9150350"/>
              <a:gd name="connsiteY3" fmla="*/ 0 h 3952762"/>
              <a:gd name="connsiteX4" fmla="*/ 9136045 w 9150350"/>
              <a:gd name="connsiteY4" fmla="*/ 3945231 h 3952762"/>
              <a:gd name="connsiteX5" fmla="*/ 5939861 w 9150350"/>
              <a:gd name="connsiteY5" fmla="*/ 3949044 h 3952762"/>
              <a:gd name="connsiteX6" fmla="*/ 5938724 w 9150350"/>
              <a:gd name="connsiteY6" fmla="*/ 3832055 h 3952762"/>
              <a:gd name="connsiteX7" fmla="*/ 3205909 w 9150350"/>
              <a:gd name="connsiteY7" fmla="*/ 3831493 h 3952762"/>
              <a:gd name="connsiteX8" fmla="*/ 3212369 w 9150350"/>
              <a:gd name="connsiteY8" fmla="*/ 3952762 h 3952762"/>
              <a:gd name="connsiteX0" fmla="*/ 3204635 w 9150350"/>
              <a:gd name="connsiteY0" fmla="*/ 3952762 h 3952762"/>
              <a:gd name="connsiteX1" fmla="*/ 0 w 9150350"/>
              <a:gd name="connsiteY1" fmla="*/ 3952761 h 3952762"/>
              <a:gd name="connsiteX2" fmla="*/ 6350 w 9150350"/>
              <a:gd name="connsiteY2" fmla="*/ 0 h 3952762"/>
              <a:gd name="connsiteX3" fmla="*/ 9150350 w 9150350"/>
              <a:gd name="connsiteY3" fmla="*/ 0 h 3952762"/>
              <a:gd name="connsiteX4" fmla="*/ 9136045 w 9150350"/>
              <a:gd name="connsiteY4" fmla="*/ 3945231 h 3952762"/>
              <a:gd name="connsiteX5" fmla="*/ 5939861 w 9150350"/>
              <a:gd name="connsiteY5" fmla="*/ 3949044 h 3952762"/>
              <a:gd name="connsiteX6" fmla="*/ 5938724 w 9150350"/>
              <a:gd name="connsiteY6" fmla="*/ 3832055 h 3952762"/>
              <a:gd name="connsiteX7" fmla="*/ 3205909 w 9150350"/>
              <a:gd name="connsiteY7" fmla="*/ 3831493 h 3952762"/>
              <a:gd name="connsiteX8" fmla="*/ 3204635 w 9150350"/>
              <a:gd name="connsiteY8" fmla="*/ 3952762 h 3952762"/>
              <a:gd name="connsiteX0" fmla="*/ 3204635 w 9150350"/>
              <a:gd name="connsiteY0" fmla="*/ 3952762 h 3952762"/>
              <a:gd name="connsiteX1" fmla="*/ 0 w 9150350"/>
              <a:gd name="connsiteY1" fmla="*/ 3952761 h 3952762"/>
              <a:gd name="connsiteX2" fmla="*/ 6350 w 9150350"/>
              <a:gd name="connsiteY2" fmla="*/ 0 h 3952762"/>
              <a:gd name="connsiteX3" fmla="*/ 9150350 w 9150350"/>
              <a:gd name="connsiteY3" fmla="*/ 0 h 3952762"/>
              <a:gd name="connsiteX4" fmla="*/ 9136045 w 9150350"/>
              <a:gd name="connsiteY4" fmla="*/ 3945231 h 3952762"/>
              <a:gd name="connsiteX5" fmla="*/ 5939861 w 9150350"/>
              <a:gd name="connsiteY5" fmla="*/ 3949044 h 3952762"/>
              <a:gd name="connsiteX6" fmla="*/ 5938724 w 9150350"/>
              <a:gd name="connsiteY6" fmla="*/ 3832055 h 3952762"/>
              <a:gd name="connsiteX7" fmla="*/ 3205909 w 9150350"/>
              <a:gd name="connsiteY7" fmla="*/ 3839352 h 3952762"/>
              <a:gd name="connsiteX8" fmla="*/ 3204635 w 9150350"/>
              <a:gd name="connsiteY8" fmla="*/ 3952762 h 3952762"/>
              <a:gd name="connsiteX0" fmla="*/ 3204635 w 9150350"/>
              <a:gd name="connsiteY0" fmla="*/ 3952762 h 3952762"/>
              <a:gd name="connsiteX1" fmla="*/ 0 w 9150350"/>
              <a:gd name="connsiteY1" fmla="*/ 3952761 h 3952762"/>
              <a:gd name="connsiteX2" fmla="*/ 6350 w 9150350"/>
              <a:gd name="connsiteY2" fmla="*/ 0 h 3952762"/>
              <a:gd name="connsiteX3" fmla="*/ 9150350 w 9150350"/>
              <a:gd name="connsiteY3" fmla="*/ 0 h 3952762"/>
              <a:gd name="connsiteX4" fmla="*/ 9136045 w 9150350"/>
              <a:gd name="connsiteY4" fmla="*/ 3945231 h 3952762"/>
              <a:gd name="connsiteX5" fmla="*/ 5939861 w 9150350"/>
              <a:gd name="connsiteY5" fmla="*/ 3949044 h 3952762"/>
              <a:gd name="connsiteX6" fmla="*/ 5949037 w 9150350"/>
              <a:gd name="connsiteY6" fmla="*/ 3839915 h 3952762"/>
              <a:gd name="connsiteX7" fmla="*/ 3205909 w 9150350"/>
              <a:gd name="connsiteY7" fmla="*/ 3839352 h 3952762"/>
              <a:gd name="connsiteX8" fmla="*/ 3204635 w 9150350"/>
              <a:gd name="connsiteY8" fmla="*/ 3952762 h 3952762"/>
              <a:gd name="connsiteX0" fmla="*/ 3204635 w 9150350"/>
              <a:gd name="connsiteY0" fmla="*/ 3952762 h 3952762"/>
              <a:gd name="connsiteX1" fmla="*/ 0 w 9150350"/>
              <a:gd name="connsiteY1" fmla="*/ 3952761 h 3952762"/>
              <a:gd name="connsiteX2" fmla="*/ 6350 w 9150350"/>
              <a:gd name="connsiteY2" fmla="*/ 0 h 3952762"/>
              <a:gd name="connsiteX3" fmla="*/ 9150350 w 9150350"/>
              <a:gd name="connsiteY3" fmla="*/ 0 h 3952762"/>
              <a:gd name="connsiteX4" fmla="*/ 9136045 w 9150350"/>
              <a:gd name="connsiteY4" fmla="*/ 3945231 h 3952762"/>
              <a:gd name="connsiteX5" fmla="*/ 5950175 w 9150350"/>
              <a:gd name="connsiteY5" fmla="*/ 3949044 h 3952762"/>
              <a:gd name="connsiteX6" fmla="*/ 5949037 w 9150350"/>
              <a:gd name="connsiteY6" fmla="*/ 3839915 h 3952762"/>
              <a:gd name="connsiteX7" fmla="*/ 3205909 w 9150350"/>
              <a:gd name="connsiteY7" fmla="*/ 3839352 h 3952762"/>
              <a:gd name="connsiteX8" fmla="*/ 3204635 w 9150350"/>
              <a:gd name="connsiteY8" fmla="*/ 3952762 h 3952762"/>
              <a:gd name="connsiteX0" fmla="*/ 3204635 w 9150350"/>
              <a:gd name="connsiteY0" fmla="*/ 3952762 h 3952762"/>
              <a:gd name="connsiteX1" fmla="*/ 0 w 9150350"/>
              <a:gd name="connsiteY1" fmla="*/ 3952761 h 3952762"/>
              <a:gd name="connsiteX2" fmla="*/ 6350 w 9150350"/>
              <a:gd name="connsiteY2" fmla="*/ 0 h 3952762"/>
              <a:gd name="connsiteX3" fmla="*/ 9150350 w 9150350"/>
              <a:gd name="connsiteY3" fmla="*/ 0 h 3952762"/>
              <a:gd name="connsiteX4" fmla="*/ 9136045 w 9150350"/>
              <a:gd name="connsiteY4" fmla="*/ 3945231 h 3952762"/>
              <a:gd name="connsiteX5" fmla="*/ 5950175 w 9150350"/>
              <a:gd name="connsiteY5" fmla="*/ 3949044 h 3952762"/>
              <a:gd name="connsiteX6" fmla="*/ 5949037 w 9150350"/>
              <a:gd name="connsiteY6" fmla="*/ 3839915 h 3952762"/>
              <a:gd name="connsiteX7" fmla="*/ 3205909 w 9150350"/>
              <a:gd name="connsiteY7" fmla="*/ 3839352 h 3952762"/>
              <a:gd name="connsiteX8" fmla="*/ 3204635 w 9150350"/>
              <a:gd name="connsiteY8" fmla="*/ 3952762 h 3952762"/>
              <a:gd name="connsiteX0" fmla="*/ 3204635 w 9150350"/>
              <a:gd name="connsiteY0" fmla="*/ 3952762 h 3952762"/>
              <a:gd name="connsiteX1" fmla="*/ 0 w 9150350"/>
              <a:gd name="connsiteY1" fmla="*/ 3952761 h 3952762"/>
              <a:gd name="connsiteX2" fmla="*/ 6350 w 9150350"/>
              <a:gd name="connsiteY2" fmla="*/ 0 h 3952762"/>
              <a:gd name="connsiteX3" fmla="*/ 9150350 w 9150350"/>
              <a:gd name="connsiteY3" fmla="*/ 0 h 3952762"/>
              <a:gd name="connsiteX4" fmla="*/ 9136045 w 9150350"/>
              <a:gd name="connsiteY4" fmla="*/ 3945231 h 3952762"/>
              <a:gd name="connsiteX5" fmla="*/ 5950175 w 9150350"/>
              <a:gd name="connsiteY5" fmla="*/ 3949044 h 3952762"/>
              <a:gd name="connsiteX6" fmla="*/ 5949037 w 9150350"/>
              <a:gd name="connsiteY6" fmla="*/ 3839915 h 3952762"/>
              <a:gd name="connsiteX7" fmla="*/ 3205909 w 9150350"/>
              <a:gd name="connsiteY7" fmla="*/ 3839352 h 3952762"/>
              <a:gd name="connsiteX8" fmla="*/ 3204635 w 9150350"/>
              <a:gd name="connsiteY8" fmla="*/ 3952762 h 3952762"/>
              <a:gd name="connsiteX0" fmla="*/ 3204635 w 9150350"/>
              <a:gd name="connsiteY0" fmla="*/ 3952762 h 3952762"/>
              <a:gd name="connsiteX1" fmla="*/ 0 w 9150350"/>
              <a:gd name="connsiteY1" fmla="*/ 3952761 h 3952762"/>
              <a:gd name="connsiteX2" fmla="*/ 6350 w 9150350"/>
              <a:gd name="connsiteY2" fmla="*/ 0 h 3952762"/>
              <a:gd name="connsiteX3" fmla="*/ 9150350 w 9150350"/>
              <a:gd name="connsiteY3" fmla="*/ 0 h 3952762"/>
              <a:gd name="connsiteX4" fmla="*/ 9136045 w 9150350"/>
              <a:gd name="connsiteY4" fmla="*/ 3945231 h 3952762"/>
              <a:gd name="connsiteX5" fmla="*/ 5950175 w 9150350"/>
              <a:gd name="connsiteY5" fmla="*/ 3949044 h 3952762"/>
              <a:gd name="connsiteX6" fmla="*/ 5949037 w 9150350"/>
              <a:gd name="connsiteY6" fmla="*/ 3839915 h 3952762"/>
              <a:gd name="connsiteX7" fmla="*/ 3203330 w 9150350"/>
              <a:gd name="connsiteY7" fmla="*/ 3839352 h 3952762"/>
              <a:gd name="connsiteX8" fmla="*/ 3204635 w 9150350"/>
              <a:gd name="connsiteY8" fmla="*/ 3952762 h 3952762"/>
              <a:gd name="connsiteX0" fmla="*/ 3204635 w 9161085"/>
              <a:gd name="connsiteY0" fmla="*/ 3952762 h 3952762"/>
              <a:gd name="connsiteX1" fmla="*/ 0 w 9161085"/>
              <a:gd name="connsiteY1" fmla="*/ 3952761 h 3952762"/>
              <a:gd name="connsiteX2" fmla="*/ 6350 w 9161085"/>
              <a:gd name="connsiteY2" fmla="*/ 0 h 3952762"/>
              <a:gd name="connsiteX3" fmla="*/ 9150350 w 9161085"/>
              <a:gd name="connsiteY3" fmla="*/ 0 h 3952762"/>
              <a:gd name="connsiteX4" fmla="*/ 9159250 w 9161085"/>
              <a:gd name="connsiteY4" fmla="*/ 3945231 h 3952762"/>
              <a:gd name="connsiteX5" fmla="*/ 5950175 w 9161085"/>
              <a:gd name="connsiteY5" fmla="*/ 3949044 h 3952762"/>
              <a:gd name="connsiteX6" fmla="*/ 5949037 w 9161085"/>
              <a:gd name="connsiteY6" fmla="*/ 3839915 h 3952762"/>
              <a:gd name="connsiteX7" fmla="*/ 3203330 w 9161085"/>
              <a:gd name="connsiteY7" fmla="*/ 3839352 h 3952762"/>
              <a:gd name="connsiteX8" fmla="*/ 3204635 w 9161085"/>
              <a:gd name="connsiteY8" fmla="*/ 3952762 h 3952762"/>
              <a:gd name="connsiteX0" fmla="*/ 3204635 w 9161085"/>
              <a:gd name="connsiteY0" fmla="*/ 3952762 h 3952762"/>
              <a:gd name="connsiteX1" fmla="*/ 0 w 9161085"/>
              <a:gd name="connsiteY1" fmla="*/ 3952761 h 3952762"/>
              <a:gd name="connsiteX2" fmla="*/ 6350 w 9161085"/>
              <a:gd name="connsiteY2" fmla="*/ 0 h 3952762"/>
              <a:gd name="connsiteX3" fmla="*/ 9150350 w 9161085"/>
              <a:gd name="connsiteY3" fmla="*/ 0 h 3952762"/>
              <a:gd name="connsiteX4" fmla="*/ 9159250 w 9161085"/>
              <a:gd name="connsiteY4" fmla="*/ 3947851 h 3952762"/>
              <a:gd name="connsiteX5" fmla="*/ 5950175 w 9161085"/>
              <a:gd name="connsiteY5" fmla="*/ 3949044 h 3952762"/>
              <a:gd name="connsiteX6" fmla="*/ 5949037 w 9161085"/>
              <a:gd name="connsiteY6" fmla="*/ 3839915 h 3952762"/>
              <a:gd name="connsiteX7" fmla="*/ 3203330 w 9161085"/>
              <a:gd name="connsiteY7" fmla="*/ 3839352 h 3952762"/>
              <a:gd name="connsiteX8" fmla="*/ 3204635 w 9161085"/>
              <a:gd name="connsiteY8" fmla="*/ 3952762 h 3952762"/>
              <a:gd name="connsiteX0" fmla="*/ 3204635 w 9154418"/>
              <a:gd name="connsiteY0" fmla="*/ 3952762 h 3952762"/>
              <a:gd name="connsiteX1" fmla="*/ 0 w 9154418"/>
              <a:gd name="connsiteY1" fmla="*/ 3952761 h 3952762"/>
              <a:gd name="connsiteX2" fmla="*/ 6350 w 9154418"/>
              <a:gd name="connsiteY2" fmla="*/ 0 h 3952762"/>
              <a:gd name="connsiteX3" fmla="*/ 9150350 w 9154418"/>
              <a:gd name="connsiteY3" fmla="*/ 0 h 3952762"/>
              <a:gd name="connsiteX4" fmla="*/ 9151516 w 9154418"/>
              <a:gd name="connsiteY4" fmla="*/ 3947851 h 3952762"/>
              <a:gd name="connsiteX5" fmla="*/ 5950175 w 9154418"/>
              <a:gd name="connsiteY5" fmla="*/ 3949044 h 3952762"/>
              <a:gd name="connsiteX6" fmla="*/ 5949037 w 9154418"/>
              <a:gd name="connsiteY6" fmla="*/ 3839915 h 3952762"/>
              <a:gd name="connsiteX7" fmla="*/ 3203330 w 9154418"/>
              <a:gd name="connsiteY7" fmla="*/ 3839352 h 3952762"/>
              <a:gd name="connsiteX8" fmla="*/ 3204635 w 9154418"/>
              <a:gd name="connsiteY8" fmla="*/ 3952762 h 3952762"/>
              <a:gd name="connsiteX0" fmla="*/ 3204635 w 9156527"/>
              <a:gd name="connsiteY0" fmla="*/ 3952762 h 3952762"/>
              <a:gd name="connsiteX1" fmla="*/ 0 w 9156527"/>
              <a:gd name="connsiteY1" fmla="*/ 3952761 h 3952762"/>
              <a:gd name="connsiteX2" fmla="*/ 6350 w 9156527"/>
              <a:gd name="connsiteY2" fmla="*/ 0 h 3952762"/>
              <a:gd name="connsiteX3" fmla="*/ 9150350 w 9156527"/>
              <a:gd name="connsiteY3" fmla="*/ 0 h 3952762"/>
              <a:gd name="connsiteX4" fmla="*/ 9154095 w 9156527"/>
              <a:gd name="connsiteY4" fmla="*/ 3947851 h 3952762"/>
              <a:gd name="connsiteX5" fmla="*/ 5950175 w 9156527"/>
              <a:gd name="connsiteY5" fmla="*/ 3949044 h 3952762"/>
              <a:gd name="connsiteX6" fmla="*/ 5949037 w 9156527"/>
              <a:gd name="connsiteY6" fmla="*/ 3839915 h 3952762"/>
              <a:gd name="connsiteX7" fmla="*/ 3203330 w 9156527"/>
              <a:gd name="connsiteY7" fmla="*/ 3839352 h 3952762"/>
              <a:gd name="connsiteX8" fmla="*/ 3204635 w 9156527"/>
              <a:gd name="connsiteY8" fmla="*/ 3952762 h 395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6527" h="3952762">
                <a:moveTo>
                  <a:pt x="3204635" y="3952762"/>
                </a:moveTo>
                <a:lnTo>
                  <a:pt x="0" y="3952761"/>
                </a:lnTo>
                <a:cubicBezTo>
                  <a:pt x="2117" y="2663711"/>
                  <a:pt x="4233" y="1289050"/>
                  <a:pt x="6350" y="0"/>
                </a:cubicBezTo>
                <a:lnTo>
                  <a:pt x="9150350" y="0"/>
                </a:lnTo>
                <a:cubicBezTo>
                  <a:pt x="9150350" y="1295400"/>
                  <a:pt x="9161247" y="1975235"/>
                  <a:pt x="9154095" y="3947851"/>
                </a:cubicBezTo>
                <a:lnTo>
                  <a:pt x="5950175" y="3949044"/>
                </a:lnTo>
                <a:cubicBezTo>
                  <a:pt x="5949796" y="3912668"/>
                  <a:pt x="5949416" y="3876291"/>
                  <a:pt x="5949037" y="3839915"/>
                </a:cubicBezTo>
                <a:lnTo>
                  <a:pt x="3203330" y="3839352"/>
                </a:lnTo>
                <a:lnTo>
                  <a:pt x="3204635" y="3952762"/>
                </a:lnTo>
                <a:close/>
              </a:path>
            </a:pathLst>
          </a:custGeom>
          <a:solidFill>
            <a:srgbClr val="BDB6B0">
              <a:alpha val="50000"/>
            </a:srgbClr>
          </a:solidFill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en-US" dirty="0"/>
              <a:t>Photo</a:t>
            </a:r>
            <a:br>
              <a:rPr lang="en-US" dirty="0"/>
            </a:br>
            <a:r>
              <a:rPr lang="en-US" dirty="0"/>
              <a:t>4.5 in. x 10 in.</a:t>
            </a:r>
          </a:p>
        </p:txBody>
      </p:sp>
    </p:spTree>
    <p:extLst>
      <p:ext uri="{BB962C8B-B14F-4D97-AF65-F5344CB8AC3E}">
        <p14:creationId xmlns:p14="http://schemas.microsoft.com/office/powerpoint/2010/main" val="1463493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- Option 2 - Physicians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5029200"/>
            <a:ext cx="1371600" cy="914400"/>
          </a:xfrm>
        </p:spPr>
        <p:txBody>
          <a:bodyPr anchor="ctr">
            <a:no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Name/Title – Garamond – 14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9" hasCustomPrompt="1"/>
          </p:nvPr>
        </p:nvSpPr>
        <p:spPr>
          <a:xfrm>
            <a:off x="457200" y="5029200"/>
            <a:ext cx="914400" cy="914400"/>
          </a:xfrm>
          <a:prstGeom prst="ellipse">
            <a:avLst/>
          </a:prstGeom>
          <a:solidFill>
            <a:srgbClr val="BDB6B0">
              <a:alpha val="50000"/>
            </a:srgbClr>
          </a:solidFill>
          <a:ln w="9525">
            <a:solidFill>
              <a:srgbClr val="695D54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 b="0" i="0"/>
            </a:lvl1pPr>
          </a:lstStyle>
          <a:p>
            <a:r>
              <a:rPr lang="en-US" dirty="0"/>
              <a:t>Headshot</a:t>
            </a:r>
            <a:br>
              <a:rPr lang="en-US" dirty="0"/>
            </a:br>
            <a:r>
              <a:rPr lang="en-US" dirty="0"/>
              <a:t>1 in. x 1in.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3341916" y="5029200"/>
            <a:ext cx="914400" cy="914400"/>
          </a:xfrm>
          <a:prstGeom prst="ellipse">
            <a:avLst/>
          </a:prstGeom>
          <a:solidFill>
            <a:srgbClr val="BDB6B0">
              <a:alpha val="50000"/>
            </a:srgbClr>
          </a:solidFill>
          <a:ln w="9525">
            <a:solidFill>
              <a:srgbClr val="695D54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 b="0"/>
            </a:lvl1pPr>
          </a:lstStyle>
          <a:p>
            <a:r>
              <a:rPr lang="en-US" dirty="0"/>
              <a:t>Headshot</a:t>
            </a:r>
            <a:br>
              <a:rPr lang="en-US" dirty="0"/>
            </a:br>
            <a:r>
              <a:rPr lang="en-US" dirty="0"/>
              <a:t>1 in. x 1in.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21" hasCustomPrompt="1"/>
          </p:nvPr>
        </p:nvSpPr>
        <p:spPr>
          <a:xfrm>
            <a:off x="6248400" y="5029200"/>
            <a:ext cx="914400" cy="914400"/>
          </a:xfrm>
          <a:prstGeom prst="ellipse">
            <a:avLst/>
          </a:prstGeom>
          <a:solidFill>
            <a:srgbClr val="BDB6B0">
              <a:alpha val="50000"/>
            </a:srgbClr>
          </a:solidFill>
          <a:ln w="9525">
            <a:solidFill>
              <a:srgbClr val="695D54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 b="0"/>
            </a:lvl1pPr>
          </a:lstStyle>
          <a:p>
            <a:r>
              <a:rPr lang="en-US" dirty="0"/>
              <a:t>Headshot</a:t>
            </a:r>
            <a:br>
              <a:rPr lang="en-US" dirty="0"/>
            </a:br>
            <a:r>
              <a:rPr lang="en-US" dirty="0"/>
              <a:t>1 in. x 1in.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4419600" y="5029200"/>
            <a:ext cx="1371600" cy="914400"/>
          </a:xfrm>
        </p:spPr>
        <p:txBody>
          <a:bodyPr anchor="ctr"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 dirty="0"/>
              <a:t>Name/Title – Garamond – 14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3" hasCustomPrompt="1"/>
          </p:nvPr>
        </p:nvSpPr>
        <p:spPr>
          <a:xfrm>
            <a:off x="7315200" y="5029200"/>
            <a:ext cx="1371600" cy="914400"/>
          </a:xfrm>
        </p:spPr>
        <p:txBody>
          <a:bodyPr anchor="ctr">
            <a:noAutofit/>
          </a:bodyPr>
          <a:lstStyle>
            <a:lvl1pPr marL="0" indent="0">
              <a:buNone/>
              <a:defRPr sz="1400" b="1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Name/Title – Garamond – 14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6324600"/>
            <a:ext cx="914400" cy="304800"/>
          </a:xfrm>
          <a:prstGeom prst="rect">
            <a:avLst/>
          </a:prstGeom>
          <a:noFill/>
        </p:spPr>
        <p:txBody>
          <a:bodyPr vert="horz" lIns="0" tIns="0" rIns="0" bIns="0" rtlCol="0" anchor="t" anchorCtr="0"/>
          <a:lstStyle>
            <a:lvl1pPr algn="r">
              <a:defRPr sz="1400" b="0">
                <a:solidFill>
                  <a:srgbClr val="000000"/>
                </a:solidFill>
              </a:defRPr>
            </a:lvl1pPr>
          </a:lstStyle>
          <a:p>
            <a:fld id="{178A68C7-47CD-4FDE-9645-D1E4BA08B9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67200"/>
            <a:ext cx="8229600" cy="609600"/>
          </a:xfrm>
        </p:spPr>
        <p:txBody>
          <a:bodyPr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 dirty="0"/>
              <a:t>Breaker Title – Garamond –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3200400" y="3877056"/>
            <a:ext cx="2743200" cy="228600"/>
          </a:xfrm>
          <a:prstGeom prst="rect">
            <a:avLst/>
          </a:prstGeom>
          <a:solidFill>
            <a:srgbClr val="695D54"/>
          </a:solidFill>
        </p:spPr>
        <p:txBody>
          <a:bodyPr wrap="square" rtlCol="0">
            <a:spAutoFit/>
          </a:bodyPr>
          <a:lstStyle/>
          <a:p>
            <a:pPr algn="ctr" defTabSz="914400"/>
            <a:endParaRPr lang="en-US" sz="1400" cap="all" spc="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069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- Option 3 - Patient/Provi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5029200"/>
            <a:ext cx="1371600" cy="914400"/>
          </a:xfrm>
        </p:spPr>
        <p:txBody>
          <a:bodyPr anchor="ctr">
            <a:no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Name/Title – Garamond – 14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9" hasCustomPrompt="1"/>
          </p:nvPr>
        </p:nvSpPr>
        <p:spPr>
          <a:xfrm>
            <a:off x="457200" y="5029200"/>
            <a:ext cx="914400" cy="914400"/>
          </a:xfrm>
          <a:prstGeom prst="ellipse">
            <a:avLst/>
          </a:prstGeom>
          <a:solidFill>
            <a:srgbClr val="BDB6B0">
              <a:alpha val="50000"/>
            </a:srgbClr>
          </a:solidFill>
          <a:ln w="9525">
            <a:solidFill>
              <a:srgbClr val="695D54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 b="0" i="0"/>
            </a:lvl1pPr>
          </a:lstStyle>
          <a:p>
            <a:r>
              <a:rPr lang="en-US" dirty="0"/>
              <a:t>Headshot</a:t>
            </a:r>
            <a:br>
              <a:rPr lang="en-US" dirty="0"/>
            </a:br>
            <a:r>
              <a:rPr lang="en-US" dirty="0"/>
              <a:t>1 in. x 1in.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3341916" y="5029200"/>
            <a:ext cx="914400" cy="914400"/>
          </a:xfrm>
          <a:prstGeom prst="ellipse">
            <a:avLst/>
          </a:prstGeom>
          <a:solidFill>
            <a:srgbClr val="BDB6B0">
              <a:alpha val="50000"/>
            </a:srgbClr>
          </a:solidFill>
          <a:ln w="9525">
            <a:solidFill>
              <a:srgbClr val="695D54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 b="0"/>
            </a:lvl1pPr>
          </a:lstStyle>
          <a:p>
            <a:r>
              <a:rPr lang="en-US" dirty="0"/>
              <a:t>Headshot</a:t>
            </a:r>
            <a:br>
              <a:rPr lang="en-US" dirty="0"/>
            </a:br>
            <a:r>
              <a:rPr lang="en-US" dirty="0"/>
              <a:t>1 in. x 1in.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21" hasCustomPrompt="1"/>
          </p:nvPr>
        </p:nvSpPr>
        <p:spPr>
          <a:xfrm>
            <a:off x="6248400" y="5029200"/>
            <a:ext cx="914400" cy="914400"/>
          </a:xfrm>
          <a:prstGeom prst="ellipse">
            <a:avLst/>
          </a:prstGeom>
          <a:solidFill>
            <a:srgbClr val="BDB6B0">
              <a:alpha val="50000"/>
            </a:srgbClr>
          </a:solidFill>
          <a:ln w="9525">
            <a:solidFill>
              <a:srgbClr val="695D54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 b="0"/>
            </a:lvl1pPr>
          </a:lstStyle>
          <a:p>
            <a:r>
              <a:rPr lang="en-US" dirty="0"/>
              <a:t>Headshot</a:t>
            </a:r>
            <a:br>
              <a:rPr lang="en-US" dirty="0"/>
            </a:br>
            <a:r>
              <a:rPr lang="en-US" dirty="0"/>
              <a:t>1 in. x 1in.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4419600" y="5029200"/>
            <a:ext cx="1371600" cy="914400"/>
          </a:xfrm>
        </p:spPr>
        <p:txBody>
          <a:bodyPr anchor="ctr"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 dirty="0"/>
              <a:t>Name/Title – Garamond – 14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3" hasCustomPrompt="1"/>
          </p:nvPr>
        </p:nvSpPr>
        <p:spPr>
          <a:xfrm>
            <a:off x="7315200" y="5029200"/>
            <a:ext cx="1371600" cy="914400"/>
          </a:xfrm>
        </p:spPr>
        <p:txBody>
          <a:bodyPr anchor="ctr">
            <a:noAutofit/>
          </a:bodyPr>
          <a:lstStyle>
            <a:lvl1pPr marL="0" indent="0">
              <a:buNone/>
              <a:defRPr sz="1400" b="1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Name/Title – Garamond – 14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6324600"/>
            <a:ext cx="914400" cy="304800"/>
          </a:xfrm>
          <a:prstGeom prst="rect">
            <a:avLst/>
          </a:prstGeom>
          <a:noFill/>
        </p:spPr>
        <p:txBody>
          <a:bodyPr vert="horz" lIns="0" tIns="0" rIns="0" bIns="0" rtlCol="0" anchor="t" anchorCtr="0"/>
          <a:lstStyle>
            <a:lvl1pPr algn="r">
              <a:defRPr sz="1400" b="0">
                <a:solidFill>
                  <a:srgbClr val="000000"/>
                </a:solidFill>
              </a:defRPr>
            </a:lvl1pPr>
          </a:lstStyle>
          <a:p>
            <a:fld id="{178A68C7-47CD-4FDE-9645-D1E4BA08B9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67200"/>
            <a:ext cx="8229600" cy="609600"/>
          </a:xfrm>
        </p:spPr>
        <p:txBody>
          <a:bodyPr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 dirty="0"/>
              <a:t>Breaker Title – Garamond –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3200400" y="3877056"/>
            <a:ext cx="2743200" cy="228600"/>
          </a:xfrm>
          <a:prstGeom prst="rect">
            <a:avLst/>
          </a:prstGeom>
          <a:solidFill>
            <a:srgbClr val="695D54"/>
          </a:solidFill>
        </p:spPr>
        <p:txBody>
          <a:bodyPr wrap="square" rtlCol="0">
            <a:spAutoFit/>
          </a:bodyPr>
          <a:lstStyle/>
          <a:p>
            <a:pPr algn="ctr" defTabSz="914400"/>
            <a:endParaRPr lang="en-US" sz="1400" cap="all" spc="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015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- Option 4 - Surgery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5029200"/>
            <a:ext cx="1371600" cy="914400"/>
          </a:xfrm>
        </p:spPr>
        <p:txBody>
          <a:bodyPr anchor="ctr">
            <a:no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Name/Title – Garamond – 14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9" hasCustomPrompt="1"/>
          </p:nvPr>
        </p:nvSpPr>
        <p:spPr>
          <a:xfrm>
            <a:off x="457200" y="5029200"/>
            <a:ext cx="914400" cy="914400"/>
          </a:xfrm>
          <a:prstGeom prst="ellipse">
            <a:avLst/>
          </a:prstGeom>
          <a:solidFill>
            <a:srgbClr val="BDB6B0">
              <a:alpha val="50000"/>
            </a:srgbClr>
          </a:solidFill>
          <a:ln w="9525">
            <a:solidFill>
              <a:srgbClr val="695D54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 b="0" i="0"/>
            </a:lvl1pPr>
          </a:lstStyle>
          <a:p>
            <a:r>
              <a:rPr lang="en-US" dirty="0"/>
              <a:t>Headshot</a:t>
            </a:r>
            <a:br>
              <a:rPr lang="en-US" dirty="0"/>
            </a:br>
            <a:r>
              <a:rPr lang="en-US" dirty="0"/>
              <a:t>1 in. x 1in.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3341916" y="5029200"/>
            <a:ext cx="914400" cy="914400"/>
          </a:xfrm>
          <a:prstGeom prst="ellipse">
            <a:avLst/>
          </a:prstGeom>
          <a:solidFill>
            <a:srgbClr val="BDB6B0">
              <a:alpha val="50000"/>
            </a:srgbClr>
          </a:solidFill>
          <a:ln w="9525">
            <a:solidFill>
              <a:srgbClr val="695D54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 b="0"/>
            </a:lvl1pPr>
          </a:lstStyle>
          <a:p>
            <a:r>
              <a:rPr lang="en-US" dirty="0"/>
              <a:t>Headshot</a:t>
            </a:r>
            <a:br>
              <a:rPr lang="en-US" dirty="0"/>
            </a:br>
            <a:r>
              <a:rPr lang="en-US" dirty="0"/>
              <a:t>1 in. x 1in.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21" hasCustomPrompt="1"/>
          </p:nvPr>
        </p:nvSpPr>
        <p:spPr>
          <a:xfrm>
            <a:off x="6248400" y="5029200"/>
            <a:ext cx="914400" cy="914400"/>
          </a:xfrm>
          <a:prstGeom prst="ellipse">
            <a:avLst/>
          </a:prstGeom>
          <a:solidFill>
            <a:srgbClr val="BDB6B0">
              <a:alpha val="50000"/>
            </a:srgbClr>
          </a:solidFill>
          <a:ln w="9525">
            <a:solidFill>
              <a:srgbClr val="695D54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 b="0"/>
            </a:lvl1pPr>
          </a:lstStyle>
          <a:p>
            <a:r>
              <a:rPr lang="en-US" dirty="0"/>
              <a:t>Headshot</a:t>
            </a:r>
            <a:br>
              <a:rPr lang="en-US" dirty="0"/>
            </a:br>
            <a:r>
              <a:rPr lang="en-US" dirty="0"/>
              <a:t>1 in. x 1in.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4419600" y="5029200"/>
            <a:ext cx="1371600" cy="914400"/>
          </a:xfrm>
        </p:spPr>
        <p:txBody>
          <a:bodyPr anchor="ctr"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 dirty="0"/>
              <a:t>Name/Title – Garamond – 14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3" hasCustomPrompt="1"/>
          </p:nvPr>
        </p:nvSpPr>
        <p:spPr>
          <a:xfrm>
            <a:off x="7315200" y="5029200"/>
            <a:ext cx="1371600" cy="914400"/>
          </a:xfrm>
        </p:spPr>
        <p:txBody>
          <a:bodyPr anchor="ctr">
            <a:noAutofit/>
          </a:bodyPr>
          <a:lstStyle>
            <a:lvl1pPr marL="0" indent="0">
              <a:buNone/>
              <a:defRPr sz="1400" b="1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Name/Title – Garamond – 14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6324600"/>
            <a:ext cx="914400" cy="304800"/>
          </a:xfrm>
          <a:prstGeom prst="rect">
            <a:avLst/>
          </a:prstGeom>
          <a:noFill/>
        </p:spPr>
        <p:txBody>
          <a:bodyPr vert="horz" lIns="0" tIns="0" rIns="0" bIns="0" rtlCol="0" anchor="t" anchorCtr="0"/>
          <a:lstStyle>
            <a:lvl1pPr algn="r">
              <a:defRPr sz="1400" b="0">
                <a:solidFill>
                  <a:srgbClr val="000000"/>
                </a:solidFill>
              </a:defRPr>
            </a:lvl1pPr>
          </a:lstStyle>
          <a:p>
            <a:fld id="{178A68C7-47CD-4FDE-9645-D1E4BA08B9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67200"/>
            <a:ext cx="8229600" cy="609600"/>
          </a:xfrm>
        </p:spPr>
        <p:txBody>
          <a:bodyPr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 dirty="0"/>
              <a:t>Breaker Title – Garamond –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3200400" y="3877056"/>
            <a:ext cx="2743200" cy="228600"/>
          </a:xfrm>
          <a:prstGeom prst="rect">
            <a:avLst/>
          </a:prstGeom>
          <a:solidFill>
            <a:srgbClr val="695D54"/>
          </a:solidFill>
        </p:spPr>
        <p:txBody>
          <a:bodyPr wrap="square" rtlCol="0">
            <a:spAutoFit/>
          </a:bodyPr>
          <a:lstStyle/>
          <a:p>
            <a:pPr algn="ctr" defTabSz="914400"/>
            <a:endParaRPr lang="en-US" sz="1400" cap="all" spc="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730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- Option 5 - Mother/S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5029200"/>
            <a:ext cx="1371600" cy="914400"/>
          </a:xfrm>
        </p:spPr>
        <p:txBody>
          <a:bodyPr anchor="ctr">
            <a:no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Name/Title – Garamond – 14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9" hasCustomPrompt="1"/>
          </p:nvPr>
        </p:nvSpPr>
        <p:spPr>
          <a:xfrm>
            <a:off x="457200" y="5029200"/>
            <a:ext cx="914400" cy="914400"/>
          </a:xfrm>
          <a:prstGeom prst="ellipse">
            <a:avLst/>
          </a:prstGeom>
          <a:solidFill>
            <a:srgbClr val="BDB6B0">
              <a:alpha val="50000"/>
            </a:srgbClr>
          </a:solidFill>
          <a:ln w="9525">
            <a:solidFill>
              <a:srgbClr val="695D54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 b="0" i="0"/>
            </a:lvl1pPr>
          </a:lstStyle>
          <a:p>
            <a:r>
              <a:rPr lang="en-US" dirty="0"/>
              <a:t>Headshot</a:t>
            </a:r>
            <a:br>
              <a:rPr lang="en-US" dirty="0"/>
            </a:br>
            <a:r>
              <a:rPr lang="en-US" dirty="0"/>
              <a:t>1 in. x 1in.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3341916" y="5029200"/>
            <a:ext cx="914400" cy="914400"/>
          </a:xfrm>
          <a:prstGeom prst="ellipse">
            <a:avLst/>
          </a:prstGeom>
          <a:solidFill>
            <a:srgbClr val="BDB6B0">
              <a:alpha val="50000"/>
            </a:srgbClr>
          </a:solidFill>
          <a:ln w="9525">
            <a:solidFill>
              <a:srgbClr val="695D54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 b="0"/>
            </a:lvl1pPr>
          </a:lstStyle>
          <a:p>
            <a:r>
              <a:rPr lang="en-US" dirty="0"/>
              <a:t>Headshot</a:t>
            </a:r>
            <a:br>
              <a:rPr lang="en-US" dirty="0"/>
            </a:br>
            <a:r>
              <a:rPr lang="en-US" dirty="0"/>
              <a:t>1 in. x 1in.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21" hasCustomPrompt="1"/>
          </p:nvPr>
        </p:nvSpPr>
        <p:spPr>
          <a:xfrm>
            <a:off x="6248400" y="5029200"/>
            <a:ext cx="914400" cy="914400"/>
          </a:xfrm>
          <a:prstGeom prst="ellipse">
            <a:avLst/>
          </a:prstGeom>
          <a:solidFill>
            <a:srgbClr val="BDB6B0">
              <a:alpha val="50000"/>
            </a:srgbClr>
          </a:solidFill>
          <a:ln w="9525">
            <a:solidFill>
              <a:srgbClr val="695D54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 b="0"/>
            </a:lvl1pPr>
          </a:lstStyle>
          <a:p>
            <a:r>
              <a:rPr lang="en-US" dirty="0"/>
              <a:t>Headshot</a:t>
            </a:r>
            <a:br>
              <a:rPr lang="en-US" dirty="0"/>
            </a:br>
            <a:r>
              <a:rPr lang="en-US" dirty="0"/>
              <a:t>1 in. x 1in.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4419600" y="5029200"/>
            <a:ext cx="1371600" cy="914400"/>
          </a:xfrm>
        </p:spPr>
        <p:txBody>
          <a:bodyPr anchor="ctr"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 dirty="0"/>
              <a:t>Name/Title – Garamond – 14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3" hasCustomPrompt="1"/>
          </p:nvPr>
        </p:nvSpPr>
        <p:spPr>
          <a:xfrm>
            <a:off x="7315200" y="5029200"/>
            <a:ext cx="1371600" cy="914400"/>
          </a:xfrm>
        </p:spPr>
        <p:txBody>
          <a:bodyPr anchor="ctr">
            <a:noAutofit/>
          </a:bodyPr>
          <a:lstStyle>
            <a:lvl1pPr marL="0" indent="0">
              <a:buNone/>
              <a:defRPr sz="1400" b="1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Name/Title – Garamond – 14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6324600"/>
            <a:ext cx="914400" cy="304800"/>
          </a:xfrm>
          <a:prstGeom prst="rect">
            <a:avLst/>
          </a:prstGeom>
          <a:noFill/>
        </p:spPr>
        <p:txBody>
          <a:bodyPr vert="horz" lIns="0" tIns="0" rIns="0" bIns="0" rtlCol="0" anchor="t" anchorCtr="0"/>
          <a:lstStyle>
            <a:lvl1pPr algn="r">
              <a:defRPr sz="1400" b="0">
                <a:solidFill>
                  <a:srgbClr val="000000"/>
                </a:solidFill>
              </a:defRPr>
            </a:lvl1pPr>
          </a:lstStyle>
          <a:p>
            <a:fld id="{178A68C7-47CD-4FDE-9645-D1E4BA08B9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67200"/>
            <a:ext cx="8229600" cy="609600"/>
          </a:xfrm>
        </p:spPr>
        <p:txBody>
          <a:bodyPr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 dirty="0"/>
              <a:t>Breaker Title – Garamond –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3200400" y="3877056"/>
            <a:ext cx="2743200" cy="228600"/>
          </a:xfrm>
          <a:prstGeom prst="rect">
            <a:avLst/>
          </a:prstGeom>
          <a:solidFill>
            <a:srgbClr val="695D54"/>
          </a:solidFill>
        </p:spPr>
        <p:txBody>
          <a:bodyPr wrap="square" rtlCol="0">
            <a:spAutoFit/>
          </a:bodyPr>
          <a:lstStyle/>
          <a:p>
            <a:pPr algn="ctr" defTabSz="914400"/>
            <a:endParaRPr lang="en-US" sz="1400" cap="all" spc="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408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- Option 6 - Headlight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5029200"/>
            <a:ext cx="1371600" cy="914400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 dirty="0"/>
              <a:t>Name/Title – Garamond – 14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9" hasCustomPrompt="1"/>
          </p:nvPr>
        </p:nvSpPr>
        <p:spPr>
          <a:xfrm>
            <a:off x="457200" y="5029200"/>
            <a:ext cx="914400" cy="914400"/>
          </a:xfrm>
          <a:prstGeom prst="ellipse">
            <a:avLst/>
          </a:prstGeom>
          <a:solidFill>
            <a:srgbClr val="BDB6B0">
              <a:alpha val="50000"/>
            </a:srgbClr>
          </a:solidFill>
          <a:ln w="9525">
            <a:solidFill>
              <a:srgbClr val="695D54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 b="0" i="0"/>
            </a:lvl1pPr>
          </a:lstStyle>
          <a:p>
            <a:r>
              <a:rPr lang="en-US" dirty="0"/>
              <a:t>Headshot</a:t>
            </a:r>
            <a:br>
              <a:rPr lang="en-US" dirty="0"/>
            </a:br>
            <a:r>
              <a:rPr lang="en-US" dirty="0"/>
              <a:t>1 in. x 1in.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3341916" y="5029200"/>
            <a:ext cx="914400" cy="914400"/>
          </a:xfrm>
          <a:prstGeom prst="ellipse">
            <a:avLst/>
          </a:prstGeom>
          <a:solidFill>
            <a:srgbClr val="BDB6B0">
              <a:alpha val="50000"/>
            </a:srgbClr>
          </a:solidFill>
          <a:ln w="9525">
            <a:solidFill>
              <a:srgbClr val="695D54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 b="0"/>
            </a:lvl1pPr>
          </a:lstStyle>
          <a:p>
            <a:r>
              <a:rPr lang="en-US" dirty="0"/>
              <a:t>Headshot</a:t>
            </a:r>
            <a:br>
              <a:rPr lang="en-US" dirty="0"/>
            </a:br>
            <a:r>
              <a:rPr lang="en-US" dirty="0"/>
              <a:t>1 in. x 1in.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21" hasCustomPrompt="1"/>
          </p:nvPr>
        </p:nvSpPr>
        <p:spPr>
          <a:xfrm>
            <a:off x="6248400" y="5029200"/>
            <a:ext cx="914400" cy="914400"/>
          </a:xfrm>
          <a:prstGeom prst="ellipse">
            <a:avLst/>
          </a:prstGeom>
          <a:solidFill>
            <a:srgbClr val="BDB6B0">
              <a:alpha val="50000"/>
            </a:srgbClr>
          </a:solidFill>
          <a:ln w="9525">
            <a:solidFill>
              <a:srgbClr val="695D54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 b="0"/>
            </a:lvl1pPr>
          </a:lstStyle>
          <a:p>
            <a:r>
              <a:rPr lang="en-US" dirty="0"/>
              <a:t>Headshot</a:t>
            </a:r>
            <a:br>
              <a:rPr lang="en-US" dirty="0"/>
            </a:br>
            <a:r>
              <a:rPr lang="en-US" dirty="0"/>
              <a:t>1 in. x 1in.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4419600" y="5029200"/>
            <a:ext cx="1371600" cy="914400"/>
          </a:xfrm>
        </p:spPr>
        <p:txBody>
          <a:bodyPr anchor="ctr"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 dirty="0"/>
              <a:t>Name/Title – Garamond – 14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3" hasCustomPrompt="1"/>
          </p:nvPr>
        </p:nvSpPr>
        <p:spPr>
          <a:xfrm>
            <a:off x="7315200" y="5029200"/>
            <a:ext cx="1371600" cy="914400"/>
          </a:xfrm>
        </p:spPr>
        <p:txBody>
          <a:bodyPr anchor="ctr">
            <a:noAutofit/>
          </a:bodyPr>
          <a:lstStyle>
            <a:lvl1pPr marL="0" indent="0">
              <a:buNone/>
              <a:defRPr sz="1400" b="1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Name/Title – Garamond – 14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6324600"/>
            <a:ext cx="914400" cy="304800"/>
          </a:xfrm>
          <a:prstGeom prst="rect">
            <a:avLst/>
          </a:prstGeom>
          <a:noFill/>
        </p:spPr>
        <p:txBody>
          <a:bodyPr vert="horz" lIns="0" tIns="0" rIns="0" bIns="0" rtlCol="0" anchor="t" anchorCtr="0"/>
          <a:lstStyle>
            <a:lvl1pPr algn="r">
              <a:defRPr sz="1400" b="0">
                <a:solidFill>
                  <a:srgbClr val="000000"/>
                </a:solidFill>
              </a:defRPr>
            </a:lvl1pPr>
          </a:lstStyle>
          <a:p>
            <a:fld id="{178A68C7-47CD-4FDE-9645-D1E4BA08B9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67200"/>
            <a:ext cx="8229600" cy="609600"/>
          </a:xfrm>
        </p:spPr>
        <p:txBody>
          <a:bodyPr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 dirty="0"/>
              <a:t>Breaker Title – Garamond –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200400" y="3877056"/>
            <a:ext cx="2743200" cy="228600"/>
          </a:xfrm>
          <a:prstGeom prst="rect">
            <a:avLst/>
          </a:prstGeom>
          <a:solidFill>
            <a:srgbClr val="695D54"/>
          </a:solidFill>
        </p:spPr>
        <p:txBody>
          <a:bodyPr wrap="square" rtlCol="0">
            <a:spAutoFit/>
          </a:bodyPr>
          <a:lstStyle/>
          <a:p>
            <a:pPr algn="ctr" defTabSz="914400"/>
            <a:endParaRPr lang="en-US" sz="1400" cap="all" spc="600" dirty="0">
              <a:solidFill>
                <a:srgbClr val="FFFFFF"/>
              </a:solidFill>
            </a:endParaRPr>
          </a:p>
        </p:txBody>
      </p:sp>
      <p:pic>
        <p:nvPicPr>
          <p:cNvPr id="13" name="Picture 12" descr="MBH_MH_cmyk (2)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256492"/>
            <a:ext cx="1981200" cy="45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6842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11162"/>
            <a:ext cx="8229600" cy="73183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Title – Garamond –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7545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Body copy – Garamond – 18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 – Garamond – 18 </a:t>
            </a:r>
            <a:r>
              <a:rPr lang="en-US" dirty="0" err="1"/>
              <a:t>pt</a:t>
            </a:r>
            <a:endParaRPr lang="en-US" dirty="0"/>
          </a:p>
          <a:p>
            <a:pPr lvl="2"/>
            <a:r>
              <a:rPr lang="en-US" dirty="0"/>
              <a:t>Third level – Garamond –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6324600"/>
            <a:ext cx="914400" cy="304800"/>
          </a:xfrm>
          <a:prstGeom prst="rect">
            <a:avLst/>
          </a:prstGeom>
          <a:noFill/>
        </p:spPr>
        <p:txBody>
          <a:bodyPr vert="horz" lIns="0" tIns="0" rIns="0" bIns="0" rtlCol="0" anchor="t" anchorCtr="0"/>
          <a:lstStyle>
            <a:lvl1pPr algn="r">
              <a:defRPr sz="1400" b="0">
                <a:solidFill>
                  <a:srgbClr val="000000"/>
                </a:solidFill>
                <a:latin typeface="Garamond" pitchFamily="18" charset="0"/>
              </a:defRPr>
            </a:lvl1pPr>
          </a:lstStyle>
          <a:p>
            <a:pPr defTabSz="914400"/>
            <a:fld id="{178A68C7-47CD-4FDE-9645-D1E4BA08B93E}" type="slidenum">
              <a:rPr lang="en-US" smtClean="0"/>
              <a:pPr defTabSz="914400"/>
              <a:t>‹#›</a:t>
            </a:fld>
            <a:endParaRPr lang="en-US" dirty="0"/>
          </a:p>
        </p:txBody>
      </p:sp>
      <p:pic>
        <p:nvPicPr>
          <p:cNvPr id="5" name="Picture 4" descr="MBH_MH_cmyk (2)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256492"/>
            <a:ext cx="1981200" cy="45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6331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  <p:sldLayoutId id="2147483675" r:id="rId1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i="0" kern="1200" baseline="0">
          <a:solidFill>
            <a:srgbClr val="9E1B34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spcBef>
          <a:spcPct val="20000"/>
        </a:spcBef>
        <a:spcAft>
          <a:spcPts val="600"/>
        </a:spcAft>
        <a:buClr>
          <a:srgbClr val="9E1B34"/>
        </a:buClr>
        <a:buFont typeface="Garamond" panose="02020404030301010803" pitchFamily="18" charset="0"/>
        <a:buChar char="•"/>
        <a:defRPr sz="1800" b="0" kern="1200" baseline="0">
          <a:solidFill>
            <a:srgbClr val="000000"/>
          </a:solidFill>
          <a:latin typeface="Calibri Light" panose="020F03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spcAft>
          <a:spcPts val="600"/>
        </a:spcAft>
        <a:buClr>
          <a:srgbClr val="9E1B34"/>
        </a:buClr>
        <a:buFont typeface="Garamond" panose="02020404030301010803" pitchFamily="18" charset="0"/>
        <a:buChar char="-"/>
        <a:defRPr sz="1800" kern="1200">
          <a:solidFill>
            <a:srgbClr val="000000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spcAft>
          <a:spcPts val="600"/>
        </a:spcAft>
        <a:buClr>
          <a:srgbClr val="9E1B34"/>
        </a:buClr>
        <a:buFont typeface="Garamond" panose="02020404030301010803" pitchFamily="18" charset="0"/>
        <a:buChar char="»"/>
        <a:defRPr sz="1800" kern="1200">
          <a:solidFill>
            <a:srgbClr val="000000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spcAft>
          <a:spcPts val="600"/>
        </a:spcAft>
        <a:buClr>
          <a:srgbClr val="9E1B34"/>
        </a:buClr>
        <a:buFont typeface="Arial" panose="020B0604020202020204" pitchFamily="34" charset="0"/>
        <a:buChar char="▪"/>
        <a:defRPr sz="18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spcAft>
          <a:spcPts val="600"/>
        </a:spcAft>
        <a:buClr>
          <a:srgbClr val="9E1B34"/>
        </a:buClr>
        <a:buFont typeface="Arial" panose="020B0604020202020204" pitchFamily="34" charset="0"/>
        <a:buChar char="▫"/>
        <a:defRPr sz="18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gres&amp;cd=&amp;cad=rja&amp;uact=8&amp;ved=0ahUKEwiP7MHo5unZAhXn5IMKHTRjBk8QjRwIBg&amp;url=http://www.collective-evolution.com/2016/10/18/the-sharing-economy-creating-space-for-a-new-type-of-leader/&amp;psig=AOvVaw2nNGyfwqn8xaLcGEjzspLO&amp;ust=152104781814680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hyperlink" Target="http://www.google.com/url?sa=i&amp;rct=j&amp;q=&amp;esrc=s&amp;source=imgres&amp;cd=&amp;cad=rja&amp;uact=8&amp;ved=0ahUKEwj649Kwr83WAhVhsVQKHbieBYYQjRwIBw&amp;url=http://adigaskell.org/2015/08/27/the-role-of-trust-in-building-collaborative-and-innovative-teams/&amp;psig=AOvVaw3wBPhu__WfMXEbDrQyUXt2&amp;ust=1506876724866661" TargetMode="Externa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&amp;esrc=s&amp;source=imgres&amp;cd=&amp;cad=rja&amp;uact=8&amp;ved=0ahUKEwi1hrD71KfVAhWh1IMKHSa_BnsQjRwIBw&amp;url=http://www.picserver.org/c/consultation.html&amp;psig=AFQjCNGBORpwJtdu9yF3DasgP1ultlcegw&amp;ust=1501183097145555" TargetMode="Externa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url?sa=i&amp;rct=j&amp;q=&amp;esrc=s&amp;source=imgres&amp;cd=&amp;cad=rja&amp;uact=8&amp;ved=0ahUKEwjm_bOY1qfVAhUE8IMKHUssBNwQjRwIBw&amp;url=http://www.multibooters.com/tutorials/load-and-edit-a-windows-reg-hive.html&amp;psig=AFQjCNFv-9YZNKsXq_6H9iS4Pb2Q_q-tIQ&amp;ust=1501183426452013" TargetMode="Externa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com/url?sa=i&amp;rct=j&amp;q=&amp;esrc=s&amp;source=imgres&amp;cd=&amp;cad=rja&amp;uact=8&amp;ved=2ahUKEwjVkdCIhpjcAhXGUt8KHXgACHYQjRx6BAgBEAU&amp;url=https://www.journal-news.com/news/interest-shared-medical-visits-increasing-region/7WKYvWfByjmGJuDjuYVSZN/&amp;psig=AOvVaw0sLYja6ICEQkpPnW8LR1Qk&amp;ust=1531432847867340" TargetMode="Externa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cbsri.com/sites/default/files/polices/2018%20Behavioral%20Health%20Integration%20Services.pdf" TargetMode="Externa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virginiagarcia.org/for-patients/mental-and-behavioral-health/" TargetMode="Externa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ms.gov/Medicare/Medicare-Fee-for-Service-Payment/PhysicianFeeSched/Downloads/Behavioral-Health-Integration-Fact-Sheet.pdf" TargetMode="External"/><Relationship Id="rId2" Type="http://schemas.openxmlformats.org/officeDocument/2006/relationships/hyperlink" Target="https://aims.uw.edu/collaborative-care/implementation-guide" TargetMode="Externa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www.cms.gov/Medicare/Medicare-Fee-for-Service-Payment/PhysicianFeeSched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morkm@mmc.org" TargetMode="Externa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Paul.hughesmd@eds.com" TargetMode="External"/><Relationship Id="rId2" Type="http://schemas.openxmlformats.org/officeDocument/2006/relationships/hyperlink" Target="http://www.e-meds.com/how-code-grup-visit-or-shared-medical-appointment" TargetMode="Externa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www.acponline.org/practice-resources/business-resources/office-management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Billing for Groups and  Connecting with and Paying for Psychiatry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sz="2400" dirty="0">
                <a:solidFill>
                  <a:schemeClr val="tx1"/>
                </a:solidFill>
              </a:rPr>
              <a:t>Mary Jean Mork </a:t>
            </a:r>
          </a:p>
          <a:p>
            <a:r>
              <a:rPr lang="en-US" sz="2400" dirty="0">
                <a:solidFill>
                  <a:schemeClr val="tx1"/>
                </a:solidFill>
              </a:rPr>
              <a:t>July 12, 2018</a:t>
            </a:r>
          </a:p>
        </p:txBody>
      </p:sp>
    </p:spTree>
    <p:extLst>
      <p:ext uri="{BB962C8B-B14F-4D97-AF65-F5344CB8AC3E}">
        <p14:creationId xmlns:p14="http://schemas.microsoft.com/office/powerpoint/2010/main" val="1049810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 idx="4294967295"/>
          </p:nvPr>
        </p:nvSpPr>
        <p:spPr>
          <a:xfrm>
            <a:off x="914400" y="1071563"/>
            <a:ext cx="7086600" cy="17272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4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Connecting with and Paying for Psychiatry</a:t>
            </a:r>
          </a:p>
        </p:txBody>
      </p:sp>
      <p:pic>
        <p:nvPicPr>
          <p:cNvPr id="3074" name="Picture 2" descr="Image result for shari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075" y="3177859"/>
            <a:ext cx="4575389" cy="244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e result for trust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89" y="3371250"/>
            <a:ext cx="2280536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144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19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644574"/>
              </p:ext>
            </p:extLst>
          </p:nvPr>
        </p:nvGraphicFramePr>
        <p:xfrm>
          <a:off x="381000" y="304800"/>
          <a:ext cx="8534400" cy="6340475"/>
        </p:xfrm>
        <a:graphic>
          <a:graphicData uri="http://schemas.openxmlformats.org/drawingml/2006/table">
            <a:tbl>
              <a:tblPr/>
              <a:tblGrid>
                <a:gridCol w="1487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1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7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5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923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1115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Comparison of Employment Arrangements for Co-located and Integrated Practice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F6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8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Level of Collaboration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Psych covers all expenses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Practice offers space 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Practice offers space and scheduling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Practice employs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55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Co-located Practice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Level 3 and 4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Psych bills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Psych schedules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Separate records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Separate service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DE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Psych bills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Psych schedules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Separate records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Some communication with releases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DE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Psych bills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Separate records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Streamlined referral and scheduling process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Communication with releases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DE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Practice bills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Same record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Shared responsibility for schedule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Streamlined processes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Communication without need for releases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9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Partially Integrated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Level 5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Psych bills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Separate record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Coordinated care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Streamlined referral and scheduling process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Releases part of routine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Connected to primary care team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Practice bills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Same record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Shared responsibility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Streamlined processes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Improved coordination and communication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Working toward becoming part of primary care team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55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Fully Integrated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Level 6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Practice bills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Same record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Shared responsibility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Streamlined processes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Solid communication and coordination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Part of primary care team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6660" name="Rectangle 36"/>
          <p:cNvSpPr>
            <a:spLocks noChangeArrowheads="1"/>
          </p:cNvSpPr>
          <p:nvPr/>
        </p:nvSpPr>
        <p:spPr bwMode="auto">
          <a:xfrm>
            <a:off x="0" y="5953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611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071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767690"/>
              </p:ext>
            </p:extLst>
          </p:nvPr>
        </p:nvGraphicFramePr>
        <p:xfrm>
          <a:off x="533400" y="982663"/>
          <a:ext cx="7620000" cy="4785642"/>
        </p:xfrm>
        <a:graphic>
          <a:graphicData uri="http://schemas.openxmlformats.org/drawingml/2006/table">
            <a:tbl>
              <a:tblPr/>
              <a:tblGrid>
                <a:gridCol w="1740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7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68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75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53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itchFamily="49" charset="-128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itchFamily="49" charset="-128"/>
                          <a:cs typeface="Times New Roman" pitchFamily="18" charset="0"/>
                        </a:rPr>
                        <a:t>Level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itchFamily="49" charset="-128"/>
                          <a:cs typeface="Times New Roman" pitchFamily="18" charset="0"/>
                        </a:rPr>
                        <a:t>Payment Considerations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6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itchFamily="49" charset="-128"/>
                          <a:cs typeface="Times New Roman" pitchFamily="18" charset="0"/>
                        </a:rPr>
                        <a:t>Coordinated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itchFamily="49" charset="-128"/>
                          <a:cs typeface="Times New Roman" pitchFamily="18" charset="0"/>
                        </a:rPr>
                        <a:t>Minimal Collaboration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itchFamily="49" charset="-128"/>
                          <a:cs typeface="Times New Roman" pitchFamily="18" charset="0"/>
                        </a:rPr>
                        <a:t>I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itchFamily="49" charset="-128"/>
                          <a:cs typeface="Times New Roman" pitchFamily="18" charset="0"/>
                        </a:rPr>
                        <a:t>Little payment consideration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itchFamily="49" charset="-128"/>
                          <a:cs typeface="Times New Roman" pitchFamily="18" charset="0"/>
                        </a:rPr>
                        <a:t>Basic Collaboration at a distance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itchFamily="49" charset="-128"/>
                          <a:cs typeface="Times New Roman" pitchFamily="18" charset="0"/>
                        </a:rPr>
                        <a:t>II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itchFamily="49" charset="-128"/>
                          <a:cs typeface="Times New Roman" pitchFamily="18" charset="0"/>
                        </a:rPr>
                        <a:t>Preferred provider benefit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itchFamily="49" charset="-128"/>
                          <a:cs typeface="Times New Roman" pitchFamily="18" charset="0"/>
                        </a:rPr>
                        <a:t>Collaborative Care contract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6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itchFamily="49" charset="-128"/>
                          <a:cs typeface="Times New Roman" pitchFamily="18" charset="0"/>
                        </a:rPr>
                        <a:t>Co-Located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itchFamily="49" charset="-128"/>
                          <a:cs typeface="Times New Roman" pitchFamily="18" charset="0"/>
                        </a:rPr>
                        <a:t>Basic Collaboration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itchFamily="49" charset="-128"/>
                          <a:cs typeface="Times New Roman" pitchFamily="18" charset="0"/>
                        </a:rPr>
                        <a:t>on site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itchFamily="49" charset="-128"/>
                          <a:cs typeface="Times New Roman" pitchFamily="18" charset="0"/>
                        </a:rPr>
                        <a:t>III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itchFamily="49" charset="-128"/>
                          <a:cs typeface="Times New Roman" pitchFamily="18" charset="0"/>
                        </a:rPr>
                        <a:t>Separate billing but referrals facilitated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itchFamily="49" charset="-128"/>
                          <a:cs typeface="Times New Roman" pitchFamily="18" charset="0"/>
                        </a:rPr>
                        <a:t>Collaborative Care contract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itchFamily="49" charset="-128"/>
                          <a:cs typeface="Times New Roman" pitchFamily="18" charset="0"/>
                        </a:rPr>
                        <a:t>Close Collaboration Onsite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itchFamily="49" charset="-128"/>
                          <a:cs typeface="Times New Roman" pitchFamily="18" charset="0"/>
                        </a:rPr>
                        <a:t>IV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itchFamily="49" charset="-128"/>
                          <a:cs typeface="Times New Roman" pitchFamily="18" charset="0"/>
                        </a:rPr>
                        <a:t>Space “given” to separate psychiatry practice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itchFamily="49" charset="-128"/>
                          <a:cs typeface="Times New Roman" pitchFamily="18" charset="0"/>
                        </a:rPr>
                        <a:t>Collaborative Care contract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3018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itchFamily="49" charset="-128"/>
                          <a:cs typeface="Times New Roman" pitchFamily="18" charset="0"/>
                        </a:rPr>
                        <a:t>Integrated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itchFamily="49" charset="-128"/>
                          <a:cs typeface="Times New Roman" pitchFamily="18" charset="0"/>
                        </a:rPr>
                        <a:t>Close Collaborative Approaching Integrated Practice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5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itchFamily="49" charset="-128"/>
                          <a:cs typeface="Times New Roman" pitchFamily="18" charset="0"/>
                        </a:rPr>
                        <a:t>V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itchFamily="49" charset="-128"/>
                          <a:cs typeface="Times New Roman" pitchFamily="18" charset="0"/>
                        </a:rPr>
                        <a:t>Psychiatry services billed by the practice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itchFamily="49" charset="-128"/>
                          <a:cs typeface="Times New Roman" pitchFamily="18" charset="0"/>
                        </a:rPr>
                        <a:t>Collaborative Care Code functions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66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itchFamily="49" charset="-128"/>
                          <a:cs typeface="Times New Roman" pitchFamily="18" charset="0"/>
                        </a:rPr>
                        <a:t>Full Collaboration in a Transformed Integrated Practice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43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itchFamily="49" charset="-128"/>
                          <a:cs typeface="Times New Roman" pitchFamily="18" charset="0"/>
                        </a:rPr>
                        <a:t>VI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itchFamily="49" charset="-128"/>
                          <a:cs typeface="Times New Roman" pitchFamily="18" charset="0"/>
                        </a:rPr>
                        <a:t>Psychiatry services billed by the practice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itchFamily="49" charset="-128"/>
                          <a:cs typeface="Times New Roman" pitchFamily="18" charset="0"/>
                        </a:rPr>
                        <a:t>Collaborative Care Code functions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9497" name="Rectangle 4"/>
          <p:cNvSpPr>
            <a:spLocks noChangeArrowheads="1"/>
          </p:cNvSpPr>
          <p:nvPr/>
        </p:nvSpPr>
        <p:spPr bwMode="auto">
          <a:xfrm>
            <a:off x="1066800" y="119063"/>
            <a:ext cx="7010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Calibri" panose="020F0502020204030204" pitchFamily="34" charset="0"/>
                <a:cs typeface="Times New Roman" pitchFamily="18" charset="0"/>
              </a:rPr>
              <a:t>Levels of Integration with Psychiatry</a:t>
            </a:r>
          </a:p>
        </p:txBody>
      </p:sp>
      <p:sp>
        <p:nvSpPr>
          <p:cNvPr id="19498" name="Rectangle 42"/>
          <p:cNvSpPr>
            <a:spLocks noChangeArrowheads="1"/>
          </p:cNvSpPr>
          <p:nvPr/>
        </p:nvSpPr>
        <p:spPr bwMode="auto">
          <a:xfrm>
            <a:off x="685800" y="6172200"/>
            <a:ext cx="78565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Adapted from: A Standard Framework for Levels of Integrated Healthcare. National Council for Community Behavioral Healthcare 2013</a:t>
            </a:r>
            <a:endParaRPr lang="en-US" altLang="en-US" sz="1800" dirty="0">
              <a:latin typeface="Arial" charset="0"/>
              <a:ea typeface="MS Mincho" pitchFamily="49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79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of paying for psychiatry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Offer space in practice. Maintain separate systems</a:t>
            </a:r>
          </a:p>
          <a:p>
            <a:r>
              <a:rPr lang="en-US" sz="2400" dirty="0"/>
              <a:t>Charge rent in practice. Ensure patient referrals</a:t>
            </a:r>
          </a:p>
          <a:p>
            <a:r>
              <a:rPr lang="en-US" sz="2400" dirty="0"/>
              <a:t>Consider payers – Provider based and facility fee</a:t>
            </a:r>
          </a:p>
          <a:p>
            <a:r>
              <a:rPr lang="en-US" sz="2400" dirty="0"/>
              <a:t>Plan to contract for psychiatry (or employ psychiatry) – </a:t>
            </a:r>
          </a:p>
          <a:p>
            <a:pPr lvl="1"/>
            <a:r>
              <a:rPr lang="en-US" sz="2400" dirty="0"/>
              <a:t>Define functions – e.g. direct service, consultation, connection to team, patients to be seen, care team coordination</a:t>
            </a:r>
          </a:p>
          <a:p>
            <a:pPr lvl="1"/>
            <a:r>
              <a:rPr lang="en-US" sz="2400" dirty="0"/>
              <a:t>Create </a:t>
            </a:r>
            <a:r>
              <a:rPr lang="en-US" sz="2400" dirty="0" err="1"/>
              <a:t>proforma</a:t>
            </a:r>
            <a:r>
              <a:rPr lang="en-US" sz="2400" dirty="0"/>
              <a:t> – cost vs. service delivery and productivity expectation</a:t>
            </a:r>
          </a:p>
          <a:p>
            <a:pPr lvl="1"/>
            <a:r>
              <a:rPr lang="en-US" sz="2400" dirty="0"/>
              <a:t>Consider Collaborative Care Codes and payment for psychiatry services</a:t>
            </a:r>
          </a:p>
        </p:txBody>
      </p:sp>
    </p:spTree>
    <p:extLst>
      <p:ext uri="{BB962C8B-B14F-4D97-AF65-F5344CB8AC3E}">
        <p14:creationId xmlns:p14="http://schemas.microsoft.com/office/powerpoint/2010/main" val="4283742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orkm\AppData\Local\Microsoft\Windows\Temporary Internet Files\Content.Outlook\S2G06A9F\AIMS_Team%20Structure_Gener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03176"/>
            <a:ext cx="5486400" cy="537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dirty="0"/>
              <a:t>Or you could use….Collaborative Care Codes</a:t>
            </a:r>
          </a:p>
        </p:txBody>
      </p:sp>
    </p:spTree>
    <p:extLst>
      <p:ext uri="{BB962C8B-B14F-4D97-AF65-F5344CB8AC3E}">
        <p14:creationId xmlns:p14="http://schemas.microsoft.com/office/powerpoint/2010/main" val="1027317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1"/>
            <a:ext cx="8229600" cy="4800599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b="1" dirty="0"/>
              <a:t>70 </a:t>
            </a:r>
            <a:r>
              <a:rPr lang="en-US" b="1" dirty="0">
                <a:latin typeface="+mj-lt"/>
              </a:rPr>
              <a:t>minutes</a:t>
            </a:r>
            <a:r>
              <a:rPr lang="en-US" b="1" dirty="0"/>
              <a:t> in the first calendar month</a:t>
            </a:r>
          </a:p>
          <a:p>
            <a:pPr>
              <a:spcBef>
                <a:spcPts val="1200"/>
              </a:spcBef>
            </a:pPr>
            <a:r>
              <a:rPr lang="en-US" dirty="0"/>
              <a:t>Outreach to and engagement in treatment of a patient</a:t>
            </a:r>
          </a:p>
          <a:p>
            <a:pPr>
              <a:spcBef>
                <a:spcPts val="1200"/>
              </a:spcBef>
            </a:pPr>
            <a:r>
              <a:rPr lang="en-US" dirty="0"/>
              <a:t>Initial assessment of the patient using validated rating scales</a:t>
            </a:r>
          </a:p>
          <a:p>
            <a:pPr>
              <a:spcBef>
                <a:spcPts val="1200"/>
              </a:spcBef>
            </a:pPr>
            <a:r>
              <a:rPr lang="en-US" dirty="0"/>
              <a:t>Development of an individualized treatment plan</a:t>
            </a:r>
          </a:p>
          <a:p>
            <a:pPr lvl="1">
              <a:spcBef>
                <a:spcPts val="1200"/>
              </a:spcBef>
            </a:pPr>
            <a:r>
              <a:rPr lang="en-US" sz="2400" b="1" dirty="0"/>
              <a:t>Psychiatric consultant review &amp; modifications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563253"/>
            <a:ext cx="8686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Calibri" panose="020F0502020204030204" pitchFamily="34" charset="0"/>
              </a:rPr>
              <a:t>99492 </a:t>
            </a:r>
            <a:r>
              <a:rPr lang="en-US" sz="3100" dirty="0">
                <a:latin typeface="Calibri" panose="020F0502020204030204" pitchFamily="34" charset="0"/>
              </a:rPr>
              <a:t>Initial Psychiatric Collaborative Care Management</a:t>
            </a:r>
          </a:p>
        </p:txBody>
      </p:sp>
      <p:pic>
        <p:nvPicPr>
          <p:cNvPr id="4" name="Picture 4" descr="Image result for consultati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604" y="5246615"/>
            <a:ext cx="1750945" cy="100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910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4800599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b="1" dirty="0"/>
              <a:t>70 </a:t>
            </a:r>
            <a:r>
              <a:rPr lang="en-US" b="1" dirty="0">
                <a:latin typeface="+mj-lt"/>
              </a:rPr>
              <a:t>minutes</a:t>
            </a:r>
            <a:r>
              <a:rPr lang="en-US" b="1" dirty="0"/>
              <a:t> in the first calendar month</a:t>
            </a:r>
          </a:p>
          <a:p>
            <a:pPr>
              <a:spcBef>
                <a:spcPts val="1200"/>
              </a:spcBef>
            </a:pPr>
            <a:r>
              <a:rPr lang="en-US" dirty="0"/>
              <a:t>Registry for tracking patient follow-up and progress with appropriate documentation</a:t>
            </a:r>
          </a:p>
          <a:p>
            <a:pPr>
              <a:spcBef>
                <a:spcPts val="1200"/>
              </a:spcBef>
            </a:pPr>
            <a:r>
              <a:rPr lang="en-US" sz="2400" b="1" dirty="0"/>
              <a:t>Weekly caseload consultation with the psychiatric consultant</a:t>
            </a:r>
          </a:p>
          <a:p>
            <a:pPr>
              <a:spcBef>
                <a:spcPts val="1200"/>
              </a:spcBef>
            </a:pPr>
            <a:r>
              <a:rPr lang="en-US" dirty="0"/>
              <a:t>Brief interventions using evidence-based techniques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Such as behavioral activation, motivational interviewing, and other focused treatment strategies.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563253"/>
            <a:ext cx="8686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Calibri" panose="020F0502020204030204" pitchFamily="34" charset="0"/>
              </a:rPr>
              <a:t>99492 </a:t>
            </a:r>
          </a:p>
          <a:p>
            <a:r>
              <a:rPr lang="en-US" sz="3100" dirty="0">
                <a:latin typeface="Calibri" panose="020F0502020204030204" pitchFamily="34" charset="0"/>
              </a:rPr>
              <a:t>Initial Psychiatric Collaborative Care Management - continued</a:t>
            </a:r>
          </a:p>
        </p:txBody>
      </p:sp>
      <p:pic>
        <p:nvPicPr>
          <p:cNvPr id="5" name="Picture 10" descr="Image result for registr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067300"/>
            <a:ext cx="164506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543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99493</a:t>
            </a:r>
            <a:br>
              <a:rPr lang="en-US" dirty="0"/>
            </a:br>
            <a:r>
              <a:rPr lang="en-US" sz="3100" dirty="0"/>
              <a:t>Subsequent psychiatric collaborative care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95800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b="1" dirty="0"/>
              <a:t>First 60 minutes in a subsequent month of </a:t>
            </a:r>
            <a:r>
              <a:rPr lang="en-US" b="1" u="sng" dirty="0"/>
              <a:t>behavioral health care manager</a:t>
            </a:r>
            <a:r>
              <a:rPr lang="en-US" b="1" dirty="0"/>
              <a:t> activities. </a:t>
            </a:r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Must include: </a:t>
            </a:r>
          </a:p>
          <a:p>
            <a:pPr>
              <a:spcBef>
                <a:spcPts val="1200"/>
              </a:spcBef>
            </a:pPr>
            <a:r>
              <a:rPr lang="en-US" dirty="0"/>
              <a:t>Tracking patient follow-up and progress </a:t>
            </a:r>
          </a:p>
          <a:p>
            <a:pPr>
              <a:spcBef>
                <a:spcPts val="1200"/>
              </a:spcBef>
            </a:pPr>
            <a:r>
              <a:rPr lang="en-US" dirty="0"/>
              <a:t>Weekly caseload review with psychiatric consultant </a:t>
            </a:r>
          </a:p>
          <a:p>
            <a:pPr>
              <a:spcBef>
                <a:spcPts val="1200"/>
              </a:spcBef>
            </a:pPr>
            <a:r>
              <a:rPr lang="en-US" dirty="0"/>
              <a:t>Coordination with PCP and any other treating provider</a:t>
            </a:r>
          </a:p>
          <a:p>
            <a:pPr>
              <a:spcBef>
                <a:spcPts val="1200"/>
              </a:spcBef>
            </a:pPr>
            <a:r>
              <a:rPr lang="en-US" sz="2400" b="1" dirty="0"/>
              <a:t>Psychiatric consultant review &amp; modifications </a:t>
            </a:r>
          </a:p>
        </p:txBody>
      </p:sp>
    </p:spTree>
    <p:extLst>
      <p:ext uri="{BB962C8B-B14F-4D97-AF65-F5344CB8AC3E}">
        <p14:creationId xmlns:p14="http://schemas.microsoft.com/office/powerpoint/2010/main" val="2066599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b="1" dirty="0"/>
              <a:t>First 60 minutes in a subsequent month of </a:t>
            </a:r>
            <a:r>
              <a:rPr lang="en-US" b="1" u="sng" dirty="0"/>
              <a:t>behavioral health care manager</a:t>
            </a:r>
            <a:r>
              <a:rPr lang="en-US" b="1" dirty="0"/>
              <a:t> activities. </a:t>
            </a:r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Must include(continued): </a:t>
            </a:r>
          </a:p>
          <a:p>
            <a:pPr>
              <a:spcBef>
                <a:spcPts val="1200"/>
              </a:spcBef>
            </a:pPr>
            <a:r>
              <a:rPr lang="en-US" dirty="0"/>
              <a:t>Brief interventions using evidence based treatments </a:t>
            </a:r>
          </a:p>
          <a:p>
            <a:pPr>
              <a:spcBef>
                <a:spcPts val="1200"/>
              </a:spcBef>
            </a:pPr>
            <a:r>
              <a:rPr lang="en-US" dirty="0"/>
              <a:t>Monitoring of patient outcomes using validated rating scales</a:t>
            </a:r>
          </a:p>
          <a:p>
            <a:pPr>
              <a:spcBef>
                <a:spcPts val="1200"/>
              </a:spcBef>
            </a:pPr>
            <a:r>
              <a:rPr lang="en-US" dirty="0"/>
              <a:t>Relapse prevention planning</a:t>
            </a:r>
          </a:p>
          <a:p>
            <a:pPr>
              <a:spcBef>
                <a:spcPts val="1200"/>
              </a:spcBef>
            </a:pPr>
            <a:r>
              <a:rPr lang="en-US" dirty="0"/>
              <a:t>Preparation for discharge from active treatment </a:t>
            </a:r>
          </a:p>
          <a:p>
            <a:pPr>
              <a:spcBef>
                <a:spcPts val="1200"/>
              </a:spcBef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99493 </a:t>
            </a:r>
            <a:br>
              <a:rPr lang="en-US" b="1" dirty="0"/>
            </a:br>
            <a:r>
              <a:rPr lang="en-US" sz="3100" dirty="0"/>
              <a:t>Subsequent psychiatric collaborative care management</a:t>
            </a:r>
          </a:p>
        </p:txBody>
      </p:sp>
    </p:spTree>
    <p:extLst>
      <p:ext uri="{BB962C8B-B14F-4D97-AF65-F5344CB8AC3E}">
        <p14:creationId xmlns:p14="http://schemas.microsoft.com/office/powerpoint/2010/main" val="2802537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876800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dirty="0"/>
              <a:t>E</a:t>
            </a:r>
            <a:r>
              <a:rPr lang="en-US" b="1" dirty="0"/>
              <a:t>ach additional 30 minutes in a calendar month of behavioral health care manager activities listed above</a:t>
            </a:r>
            <a:r>
              <a:rPr lang="en-US" dirty="0"/>
              <a:t>. </a:t>
            </a:r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Listed separately and used in conjunction with 99492 and 99493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99494 </a:t>
            </a:r>
            <a:r>
              <a:rPr lang="en-US" dirty="0"/>
              <a:t>(originally G0504)</a:t>
            </a:r>
            <a:br>
              <a:rPr lang="en-US" dirty="0"/>
            </a:br>
            <a:r>
              <a:rPr lang="en-US" sz="3100" dirty="0"/>
              <a:t>Additional psychiatric collaborative care management</a:t>
            </a:r>
          </a:p>
        </p:txBody>
      </p:sp>
    </p:spTree>
    <p:extLst>
      <p:ext uri="{BB962C8B-B14F-4D97-AF65-F5344CB8AC3E}">
        <p14:creationId xmlns:p14="http://schemas.microsoft.com/office/powerpoint/2010/main" val="1667143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dirty="0"/>
            </a:br>
            <a:br>
              <a:rPr lang="en-US" dirty="0"/>
            </a:br>
            <a:r>
              <a:rPr lang="en-US" dirty="0"/>
              <a:t>Shared Medical Visits = Groups Visits</a:t>
            </a:r>
          </a:p>
        </p:txBody>
      </p:sp>
      <p:pic>
        <p:nvPicPr>
          <p:cNvPr id="1028" name="Picture 4" descr="Image result for group medical visi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332" y="1992926"/>
            <a:ext cx="5444677" cy="3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879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Blue Cross Blue Shield of Rhode Island policy for “Behavioral Health Integration Services” 2/20/18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0819" y="1295400"/>
            <a:ext cx="8673483" cy="4754563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>
                <a:hlinkClick r:id="rId2"/>
              </a:rPr>
              <a:t>https://www.bcbsri.com/sites/default/files/polices/2018%20Behavioral%20Health%20Integration%20Services.pdf</a:t>
            </a:r>
            <a:endParaRPr lang="en-US" sz="1400" dirty="0"/>
          </a:p>
          <a:p>
            <a:r>
              <a:rPr lang="en-US" sz="1600" dirty="0"/>
              <a:t>Job description for the behavioral health care manager demonstrating a collaborative integrated relationship with the team  - with formalized training or specialized education in behavioral health </a:t>
            </a:r>
          </a:p>
          <a:p>
            <a:r>
              <a:rPr lang="en-US" sz="1600" dirty="0"/>
              <a:t>Plan for identification, outreach and engagement of patients directed by a primary care provider </a:t>
            </a:r>
          </a:p>
          <a:p>
            <a:r>
              <a:rPr lang="en-US" sz="1600" dirty="0"/>
              <a:t>Initial assessment, including administration of validated scales and resulting in a treatment plan </a:t>
            </a:r>
          </a:p>
          <a:p>
            <a:r>
              <a:rPr lang="en-US" sz="1600" dirty="0"/>
              <a:t>Evidence of a compact/contract with a psychiatric consultant </a:t>
            </a:r>
          </a:p>
          <a:p>
            <a:r>
              <a:rPr lang="en-US" sz="1600" dirty="0"/>
              <a:t>Written workflows documenting: </a:t>
            </a:r>
          </a:p>
          <a:p>
            <a:r>
              <a:rPr lang="en-US" sz="1600" dirty="0"/>
              <a:t>Psychiatric consultation/referral process </a:t>
            </a:r>
          </a:p>
          <a:p>
            <a:r>
              <a:rPr lang="en-US" sz="1600" dirty="0"/>
              <a:t>Evidence based treatment interventions to be used</a:t>
            </a:r>
          </a:p>
          <a:p>
            <a:r>
              <a:rPr lang="en-US" sz="1600" dirty="0"/>
              <a:t>Plans for ongoing collaboration and coordination with PCP and any other treating providers; </a:t>
            </a:r>
          </a:p>
          <a:p>
            <a:r>
              <a:rPr lang="en-US" sz="1600" dirty="0"/>
              <a:t>Relapse prevention planning and preparation for discharge from active treatment. </a:t>
            </a:r>
          </a:p>
          <a:p>
            <a:r>
              <a:rPr lang="en-US" sz="1600" dirty="0"/>
              <a:t>Demonstrated use of a registry for tracking patient follow up and progress </a:t>
            </a:r>
          </a:p>
          <a:p>
            <a:r>
              <a:rPr lang="en-US" sz="1600" dirty="0"/>
              <a:t>Evidence of weekly caseload review with psychiatric consultant </a:t>
            </a:r>
          </a:p>
          <a:p>
            <a:r>
              <a:rPr lang="en-US" sz="1600" dirty="0"/>
              <a:t>Evidence of monitoring of patient outcomes using validated rating scales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591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Psychiatrist (or Psych NP)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8768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Employed by or contracted to the PCP</a:t>
            </a:r>
          </a:p>
          <a:p>
            <a:pPr lvl="1">
              <a:spcBef>
                <a:spcPts val="1200"/>
              </a:spcBef>
            </a:pPr>
            <a:r>
              <a:rPr lang="en-US" i="1" dirty="0"/>
              <a:t>Does not necessarily have to be a Medicare provider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Advises regarding: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Diagnosis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Recommendations to improve or adjust treatment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Interactions between behavioral health care and medical care</a:t>
            </a:r>
          </a:p>
          <a:p>
            <a:pPr>
              <a:spcBef>
                <a:spcPts val="1200"/>
              </a:spcBef>
            </a:pPr>
            <a:r>
              <a:rPr lang="en-US" dirty="0"/>
              <a:t>Facilitate referral for direct psychiatric care when indicated</a:t>
            </a:r>
          </a:p>
          <a:p>
            <a:pPr>
              <a:spcBef>
                <a:spcPts val="1200"/>
              </a:spcBef>
            </a:pPr>
            <a:r>
              <a:rPr lang="en-US" dirty="0"/>
              <a:t>Can deliver face to face service with patient </a:t>
            </a:r>
          </a:p>
          <a:p>
            <a:pPr>
              <a:spcBef>
                <a:spcPts val="1200"/>
              </a:spcBef>
            </a:pPr>
            <a:r>
              <a:rPr lang="en-US" dirty="0"/>
              <a:t>Consultation can be delivered remotely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 lvl="1">
              <a:spcBef>
                <a:spcPts val="1200"/>
              </a:spcBef>
            </a:pP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09600"/>
            <a:ext cx="182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04058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Codes and Times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142522"/>
              </p:ext>
            </p:extLst>
          </p:nvPr>
        </p:nvGraphicFramePr>
        <p:xfrm>
          <a:off x="304800" y="1371600"/>
          <a:ext cx="8534400" cy="5212166"/>
        </p:xfrm>
        <a:graphic>
          <a:graphicData uri="http://schemas.openxmlformats.org/drawingml/2006/table">
            <a:tbl>
              <a:tblPr/>
              <a:tblGrid>
                <a:gridCol w="1386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2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27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80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40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697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Behavioral Health Integration Coding Summary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431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BHI Code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Behavioral Health Care Manager or Clinical Staff Threshold Time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Assumed Billing Practitioner Time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Payment/Pt (Non-Fac) </a:t>
                      </a:r>
                      <a:b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Primary Care Settings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Payment/Pt (Fac) </a:t>
                      </a:r>
                      <a:b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Hospitals and Facilities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64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CoCM First Month (99492)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 minutes per calendar month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min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$142.84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$90.08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809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CoCM Subsequent Months (99493)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 minutes per calendar month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 min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$126.33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$81.11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564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Add-On CoCM (Any month) (99494)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Each additional 30 minutes per calendar month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 min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$66.04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$43.43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General BHI (99484)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 least 20 minutes per calendar month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min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$47.73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$32.30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829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BHI Initiating Visit (AWV, IPPE, TCM or other qualifying E/M)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Usual work for the visit code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Usual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Usual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77445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400" dirty="0"/>
              <a:t>Billing is by calendar month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Billing can happen any time during month </a:t>
            </a:r>
          </a:p>
          <a:p>
            <a:pPr lvl="1">
              <a:spcBef>
                <a:spcPts val="1200"/>
              </a:spcBef>
            </a:pPr>
            <a:r>
              <a:rPr lang="en-US" sz="2400" dirty="0"/>
              <a:t>Once minimum time has been spent on collaborative care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Medical provider must see patients not seen within a year of service</a:t>
            </a:r>
          </a:p>
          <a:p>
            <a:pPr lvl="1">
              <a:spcBef>
                <a:spcPts val="1200"/>
              </a:spcBef>
            </a:pPr>
            <a:r>
              <a:rPr lang="en-US" sz="2400" dirty="0"/>
              <a:t>Could be month preceding start of Collaborative Care</a:t>
            </a:r>
          </a:p>
          <a:p>
            <a:pPr lvl="1">
              <a:spcBef>
                <a:spcPts val="1200"/>
              </a:spcBef>
            </a:pPr>
            <a:r>
              <a:rPr lang="en-US" sz="2400" dirty="0"/>
              <a:t>Do not need to see patient during ongoing months of Collaborative Care 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Co-pay is required, but could be covered by Medigap plan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09600"/>
            <a:ext cx="13144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9513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Implementing the Integrated Care Model - </a:t>
            </a:r>
            <a:br>
              <a:rPr lang="en-US" dirty="0"/>
            </a:br>
            <a:r>
              <a:rPr lang="en-US" dirty="0"/>
              <a:t>AIMS Center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124200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Lay the foundation</a:t>
            </a:r>
          </a:p>
          <a:p>
            <a:r>
              <a:rPr lang="en-US" sz="3200" dirty="0"/>
              <a:t>Plan for the Clinical Practice Change</a:t>
            </a:r>
          </a:p>
          <a:p>
            <a:r>
              <a:rPr lang="en-US" sz="3200" dirty="0"/>
              <a:t>Build your Clinical Skills</a:t>
            </a:r>
          </a:p>
          <a:p>
            <a:r>
              <a:rPr lang="en-US" sz="3200" dirty="0"/>
              <a:t>Launch your care</a:t>
            </a:r>
          </a:p>
          <a:p>
            <a:r>
              <a:rPr lang="en-US" sz="3200" dirty="0"/>
              <a:t>Nurture your Care</a:t>
            </a:r>
          </a:p>
        </p:txBody>
      </p:sp>
      <p:pic>
        <p:nvPicPr>
          <p:cNvPr id="4" name="Picture 8" descr="Image result for behavioral health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267200"/>
            <a:ext cx="1757362" cy="175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837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1529" y="1769859"/>
            <a:ext cx="8347296" cy="4632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Raney, Lori E. Integrated Care: Working at the Interface of Primary Care and Behavioral Health. American Psychiatric Publishing. 2015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Robinson, Patricia J., Reiter, Jeffrey T. Behavioral Consultation and Primary Care: A Guide to Integrating Services. Second Edition. Springer International Publishing. 2016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Martini, Richard, et al. Best Principles of Integration of Child Psychiatry into the Pediatric Health Homes. American Academy of Child and Adolescent Psychiatry. Approved by AACAP Council June 2012. www.aacap.org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Goodrich, David E. et al. Mental Health Collaborative Care and Its Role in Primary Care Settings. US National Library of Medicine. NIH. Curr Psychiatry Rep 2013 Aug 15 (8):383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Raney, Lori E. Integrating Primary Care and Behavioral Health: The Role of the Psychiatrist in the Collaborative Care Model. American Journal of Psychiatry. Vol 172, Issue 8, August 2015</a:t>
            </a:r>
          </a:p>
          <a:p>
            <a:pPr>
              <a:spcAft>
                <a:spcPts val="600"/>
              </a:spcAft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703" y="304802"/>
            <a:ext cx="7776839" cy="1450757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Bibliography / Reference – Psychiatry Consultation</a:t>
            </a:r>
            <a:endParaRPr lang="en-US" sz="4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0158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for Collaborative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hlinkClick r:id="rId2"/>
              </a:rPr>
              <a:t>https://aims.uw.edu/collaborative-care/implementation-guide</a:t>
            </a:r>
            <a:r>
              <a:rPr lang="en-US" dirty="0"/>
              <a:t> The AIMS Center. University of Washington Psychiatry and Behavioral Sciences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Frequently Asked Questions about Billing Medicare for Behavioral Health Integration (BHI) Services. March 9, 2017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CMS CoCM Fact Sheet: </a:t>
            </a:r>
            <a:r>
              <a:rPr lang="en-US" dirty="0">
                <a:hlinkClick r:id="rId3"/>
              </a:rPr>
              <a:t>https://www.cms.gov/Medicare/Medicare-Fee-for-Service-Payment/PhysicianFeeSched/Downloads/Behavioral-Health-Integration-Fact-Sheet.pdf</a:t>
            </a:r>
            <a:r>
              <a:rPr lang="en-US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hlinkClick r:id="rId4"/>
              </a:rPr>
              <a:t>https://www.cms.gov/Medicare/Medicare-Fee-for-Service-Payment/PhysicianFeeSched/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Behavioral Health Integration Services. CMS. Medicare Learning Network. ICN 909432 May 2017.</a:t>
            </a:r>
          </a:p>
        </p:txBody>
      </p:sp>
    </p:spTree>
    <p:extLst>
      <p:ext uri="{BB962C8B-B14F-4D97-AF65-F5344CB8AC3E}">
        <p14:creationId xmlns:p14="http://schemas.microsoft.com/office/powerpoint/2010/main" val="13332322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Mary Jean Mork, LCSW</a:t>
            </a:r>
          </a:p>
          <a:p>
            <a:pPr marL="0" indent="0">
              <a:buNone/>
            </a:pPr>
            <a:r>
              <a:rPr lang="en-US" dirty="0"/>
              <a:t>VP for Integrated Programming</a:t>
            </a:r>
          </a:p>
          <a:p>
            <a:pPr marL="0" indent="0">
              <a:buNone/>
            </a:pPr>
            <a:r>
              <a:rPr lang="en-US" dirty="0"/>
              <a:t>Maine Behavioral Healthcare  - a member of MaineHealth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morkm@mmc.org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207-662-2490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Presentation offered through the Collaborative Family Healthcare Association </a:t>
            </a:r>
          </a:p>
          <a:p>
            <a:pPr marL="0" indent="0">
              <a:buNone/>
            </a:pPr>
            <a:r>
              <a:rPr lang="en-US" dirty="0"/>
              <a:t>www.cfha.net 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047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1447800"/>
            <a:ext cx="762000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Currently, there are no nationally accepted standards for coding and billing for group visits.</a:t>
            </a:r>
          </a:p>
          <a:p>
            <a:endParaRPr lang="en-US" dirty="0"/>
          </a:p>
          <a:p>
            <a:r>
              <a:rPr lang="en-US" dirty="0"/>
              <a:t>Several years ago the American Academy of Family Practitioners (AAFP) sought to clarify Medicare billing requirements and received the following response from the Western regional Medicare contractor:</a:t>
            </a:r>
          </a:p>
          <a:p>
            <a:r>
              <a:rPr lang="en-US" dirty="0">
                <a:solidFill>
                  <a:srgbClr val="C00000"/>
                </a:solidFill>
              </a:rPr>
              <a:t>“...</a:t>
            </a:r>
            <a:r>
              <a:rPr lang="en-US" sz="2000" b="1" dirty="0">
                <a:solidFill>
                  <a:srgbClr val="C00000"/>
                </a:solidFill>
              </a:rPr>
              <a:t>under existing CPT codes and Medicare rules, a physician could furnish a medically necessary face-to-face E&amp;M visit (CPT code 99213 or similar code depending on level of complexity) to a patient that is observed by other patients. From a payment perspective, there is no prohibition on group members observing while a physician provides a service to another beneficiary.”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American Academy of Family Physicians (AAFP). Coding for Group Visits. Retrieved on July 9, 2014 from http://www.aafp.org/practice-management/payment/coding/group-visits.html 	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Billing and coding for Group Visits</a:t>
            </a:r>
          </a:p>
        </p:txBody>
      </p:sp>
    </p:spTree>
    <p:extLst>
      <p:ext uri="{BB962C8B-B14F-4D97-AF65-F5344CB8AC3E}">
        <p14:creationId xmlns:p14="http://schemas.microsoft.com/office/powerpoint/2010/main" val="3329798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Ways to bill for groups in primary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Medical before or after behavioral portion of the group:</a:t>
            </a:r>
          </a:p>
          <a:p>
            <a:pPr lvl="1"/>
            <a:r>
              <a:rPr lang="en-US" dirty="0"/>
              <a:t>Behavioral health delivers group services - bills </a:t>
            </a:r>
          </a:p>
          <a:p>
            <a:pPr lvl="1"/>
            <a:r>
              <a:rPr lang="en-US" dirty="0"/>
              <a:t>Medical provider bills for the shared medical visit</a:t>
            </a:r>
          </a:p>
          <a:p>
            <a:pPr lvl="1"/>
            <a:r>
              <a:rPr lang="en-US" dirty="0"/>
              <a:t>For example: a 90 minute group may have a 99213 for the “shared medical visit” portion and 60 minutes for the 90853 behavioral group treatment</a:t>
            </a:r>
          </a:p>
          <a:p>
            <a:r>
              <a:rPr lang="en-US" dirty="0"/>
              <a:t>Medical “pull out” of group:</a:t>
            </a:r>
          </a:p>
          <a:p>
            <a:pPr lvl="1"/>
            <a:r>
              <a:rPr lang="en-US" dirty="0"/>
              <a:t>Medical provider “pulls out” patients throughout group session – bills for medical visit</a:t>
            </a:r>
          </a:p>
          <a:p>
            <a:pPr lvl="1"/>
            <a:r>
              <a:rPr lang="en-US" dirty="0"/>
              <a:t>Behavioral health bills for group, minus time away with provider</a:t>
            </a:r>
          </a:p>
          <a:p>
            <a:r>
              <a:rPr lang="en-US" dirty="0"/>
              <a:t>Medical provider bills for the group (and behavioral health doesn’t bill)</a:t>
            </a:r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r>
              <a:rPr lang="en-US" dirty="0"/>
              <a:t>Ensure that payer allows two services on the same day</a:t>
            </a:r>
          </a:p>
        </p:txBody>
      </p:sp>
    </p:spTree>
    <p:extLst>
      <p:ext uri="{BB962C8B-B14F-4D97-AF65-F5344CB8AC3E}">
        <p14:creationId xmlns:p14="http://schemas.microsoft.com/office/powerpoint/2010/main" val="1080329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Guidelines for “Shared Medical Appointments” (BC/BS of North Carolina)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8897"/>
            <a:ext cx="8229600" cy="4754563"/>
          </a:xfrm>
        </p:spPr>
        <p:txBody>
          <a:bodyPr/>
          <a:lstStyle/>
          <a:p>
            <a:r>
              <a:rPr lang="en-US"/>
              <a:t>Patient </a:t>
            </a:r>
            <a:r>
              <a:rPr lang="en-US" dirty="0"/>
              <a:t>is an established patient in the practice</a:t>
            </a:r>
          </a:p>
          <a:p>
            <a:r>
              <a:rPr lang="en-US" dirty="0"/>
              <a:t>The group visit is disease or condition specific, but could include multiple chronic conditions</a:t>
            </a:r>
          </a:p>
          <a:p>
            <a:r>
              <a:rPr lang="en-US" dirty="0"/>
              <a:t>Patient attendance is completely voluntary, patients can also have individual appointments</a:t>
            </a:r>
          </a:p>
          <a:p>
            <a:r>
              <a:rPr lang="en-US" dirty="0"/>
              <a:t>Adequate group space is available</a:t>
            </a:r>
          </a:p>
          <a:p>
            <a:r>
              <a:rPr lang="en-US" dirty="0"/>
              <a:t>Appropriate staff are available to facilitate the group</a:t>
            </a:r>
          </a:p>
          <a:p>
            <a:r>
              <a:rPr lang="en-US" dirty="0"/>
              <a:t>Individual as well as group interaction is documented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From: Corporate Reimbursement Polices: Group visits (Shared Medical Appointment) Guidelines. Blue</a:t>
            </a:r>
          </a:p>
        </p:txBody>
      </p:sp>
    </p:spTree>
    <p:extLst>
      <p:ext uri="{BB962C8B-B14F-4D97-AF65-F5344CB8AC3E}">
        <p14:creationId xmlns:p14="http://schemas.microsoft.com/office/powerpoint/2010/main" val="2676249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Behavioral Health Group Billing - 90853</a:t>
            </a:r>
          </a:p>
        </p:txBody>
      </p:sp>
      <p:sp>
        <p:nvSpPr>
          <p:cNvPr id="3" name="Rectangle 2"/>
          <p:cNvSpPr/>
          <p:nvPr/>
        </p:nvSpPr>
        <p:spPr>
          <a:xfrm>
            <a:off x="715224" y="1222218"/>
            <a:ext cx="78312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Can be an effective and efficient form of treatment for mental health issues.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Require that each patient have an Initial Psychiatric Assessment to determine the diagnosis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Treatment Plan is developed that includes the group as method of treatment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Each Group Treatment note includes a general statement about the group session and an additional paragraph specific to that patient’s involvement/progress in relation to that group session.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All other Progress Note expectations apply. </a:t>
            </a:r>
          </a:p>
        </p:txBody>
      </p:sp>
    </p:spTree>
    <p:extLst>
      <p:ext uri="{BB962C8B-B14F-4D97-AF65-F5344CB8AC3E}">
        <p14:creationId xmlns:p14="http://schemas.microsoft.com/office/powerpoint/2010/main" val="3723548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Common Billing Practice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•</a:t>
            </a:r>
            <a:r>
              <a:rPr lang="en-US" sz="2000" dirty="0"/>
              <a:t>Document clearly – individual services provided to each patient as well as the services provided to the group as a whole</a:t>
            </a:r>
          </a:p>
          <a:p>
            <a:pPr marL="0" indent="0">
              <a:buNone/>
            </a:pPr>
            <a:r>
              <a:rPr lang="en-US" sz="2000" dirty="0"/>
              <a:t>•Emphasize the medical management component</a:t>
            </a:r>
          </a:p>
          <a:p>
            <a:pPr marL="0" indent="0">
              <a:buNone/>
            </a:pPr>
            <a:r>
              <a:rPr lang="en-US" sz="2000" dirty="0"/>
              <a:t>•Use medical E/M code 99213 (rarely 99214)</a:t>
            </a:r>
          </a:p>
          <a:p>
            <a:pPr marL="0" indent="0">
              <a:buNone/>
            </a:pPr>
            <a:r>
              <a:rPr lang="en-US" sz="2000" dirty="0"/>
              <a:t>•</a:t>
            </a:r>
            <a:r>
              <a:rPr lang="en-US" sz="2000" dirty="0">
                <a:solidFill>
                  <a:srgbClr val="C00000"/>
                </a:solidFill>
              </a:rPr>
              <a:t>If more than one clinician billing (i.e., a physician and psychologist) differentiate services provided to avoid duplicate billing</a:t>
            </a:r>
          </a:p>
          <a:p>
            <a:pPr marL="0" indent="0">
              <a:buNone/>
            </a:pPr>
            <a:r>
              <a:rPr lang="en-US" sz="2000" dirty="0"/>
              <a:t>•Patient education is not directly reimbursed under current system, except in specific cases such as diabetes self management education (DSME) by a certified diabetes educator (CDE)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References:</a:t>
            </a:r>
          </a:p>
          <a:p>
            <a:pPr marL="0" indent="0">
              <a:buNone/>
            </a:pPr>
            <a:r>
              <a:rPr lang="en-US" sz="1600" dirty="0"/>
              <a:t>Putting Group Visits into Practice in the Patient Centered Medical Home. Stephanie Eisenstat MD, Karen Carlson MD and Kathleen Ulman PhD. Massachusetts General Hospital 2014</a:t>
            </a:r>
          </a:p>
          <a:p>
            <a:pPr marL="0" indent="0">
              <a:buNone/>
            </a:pPr>
            <a:r>
              <a:rPr lang="en-US" sz="1600" dirty="0"/>
              <a:t>Putting Group Visits into Practice: A Practical Overview to Preparation, Implementation and Maintenance of Group Visits at Massachusetts General Hospital. 2012, </a:t>
            </a:r>
            <a:r>
              <a:rPr lang="en-US" sz="1600" dirty="0" err="1"/>
              <a:t>Eisenstat</a:t>
            </a:r>
            <a:r>
              <a:rPr lang="en-US" sz="1600" dirty="0"/>
              <a:t>, Lipps Siegel, Carson and Ulman. 2012.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632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setting up groups that include both medical provider and behavioral health clinician: Contact payers to determine if the behavioral portion of the group visit can be directly billed by the BHC 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http://www.e-meds.com/how-code-grup-visit-or-shared-medical-appointment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Contact Medical Director of the Medicare carrier : Paul Hughes – 803-264-770 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Paul.hughesmd@eds.com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Inform each insurer in advance of your intent to begin furnishing group visits and how you plan to bill for them. American College of Physicians.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https://www.acponline.org/practice-resources/business-resources/office-management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491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for Group Visits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1. Shared Medical Appointments: A Recipe for Success (Cleveland Clinic)</a:t>
            </a:r>
            <a:r>
              <a:rPr lang="en-US" u="sng" dirty="0"/>
              <a:t>https://www.youtube.com/watch?v=9_4T-Z6tWNk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2.Group Visit Coding (American Academy of Family Physicians)</a:t>
            </a:r>
          </a:p>
          <a:p>
            <a:pPr marL="0" indent="0">
              <a:buNone/>
            </a:pPr>
            <a:r>
              <a:rPr lang="en-US" dirty="0"/>
              <a:t>•</a:t>
            </a:r>
            <a:r>
              <a:rPr lang="en-US" u="sng" dirty="0"/>
              <a:t>http://www.aafp.org/practice-management/payment/coding/group-visits.html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3.Specific Payment Codes for the Federally Qualified Health Center Prospective Payment System (CMS)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u="sng" dirty="0"/>
              <a:t>https://www.cms.gov/Medicare/Medicare-Fee-for-Service-Payment/FQHCPPS/Downloads/FQHC-PPS-Specific-Payment-Codes.pdf </a:t>
            </a:r>
            <a:r>
              <a:rPr lang="en-US" dirty="0"/>
              <a:t>or search for FQHC PPS 4-26-16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4. Medicare Benefit Policy Manual , Chapter 13 - Rural Health Clinic (RHC) and Federally Qualified Health Center (FQHC) Services (CMS)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u="sng" dirty="0"/>
              <a:t>https://www.cms.gov/Regulations-and-Guidance/Guidance/Manuals/Downloads/bp102c13.pdf </a:t>
            </a:r>
            <a:r>
              <a:rPr lang="en-US" dirty="0"/>
              <a:t>or search for Medicare Benefit Policy Manual, Chapter 13, 1-15-16</a:t>
            </a:r>
          </a:p>
        </p:txBody>
      </p:sp>
    </p:spTree>
    <p:extLst>
      <p:ext uri="{BB962C8B-B14F-4D97-AF65-F5344CB8AC3E}">
        <p14:creationId xmlns:p14="http://schemas.microsoft.com/office/powerpoint/2010/main" val="859693577"/>
      </p:ext>
    </p:extLst>
  </p:cSld>
  <p:clrMapOvr>
    <a:masterClrMapping/>
  </p:clrMapOvr>
</p:sld>
</file>

<file path=ppt/theme/theme1.xml><?xml version="1.0" encoding="utf-8"?>
<a:theme xmlns:a="http://schemas.openxmlformats.org/drawingml/2006/main" name="QC draft 01.29.16">
  <a:themeElements>
    <a:clrScheme name="MMC Brand Colors">
      <a:dk1>
        <a:srgbClr val="000000"/>
      </a:dk1>
      <a:lt1>
        <a:srgbClr val="FFFFFF"/>
      </a:lt1>
      <a:dk2>
        <a:srgbClr val="695D54"/>
      </a:dk2>
      <a:lt2>
        <a:srgbClr val="FFFFFF"/>
      </a:lt2>
      <a:accent1>
        <a:srgbClr val="9E1B34"/>
      </a:accent1>
      <a:accent2>
        <a:srgbClr val="5B97B1"/>
      </a:accent2>
      <a:accent3>
        <a:srgbClr val="E5DB96"/>
      </a:accent3>
      <a:accent4>
        <a:srgbClr val="9CC5C9"/>
      </a:accent4>
      <a:accent5>
        <a:srgbClr val="BDB6B0"/>
      </a:accent5>
      <a:accent6>
        <a:srgbClr val="E7E2B7"/>
      </a:accent6>
      <a:hlink>
        <a:srgbClr val="004151"/>
      </a:hlink>
      <a:folHlink>
        <a:srgbClr val="9E1B34"/>
      </a:folHlink>
    </a:clrScheme>
    <a:fontScheme name="MMC Brand Font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400" cap="all" baseline="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16212</TotalTime>
  <Words>2351</Words>
  <Application>Microsoft Office PowerPoint</Application>
  <PresentationFormat>On-screen Show (4:3)</PresentationFormat>
  <Paragraphs>300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MS Mincho</vt:lpstr>
      <vt:lpstr>MS PGothic</vt:lpstr>
      <vt:lpstr>Arial</vt:lpstr>
      <vt:lpstr>Calibri</vt:lpstr>
      <vt:lpstr>Calibri Light</vt:lpstr>
      <vt:lpstr>Garamond</vt:lpstr>
      <vt:lpstr>Open Sans</vt:lpstr>
      <vt:lpstr>Open Sans Light</vt:lpstr>
      <vt:lpstr>Times New Roman</vt:lpstr>
      <vt:lpstr>Verdana</vt:lpstr>
      <vt:lpstr>Wingdings</vt:lpstr>
      <vt:lpstr>QC draft 01.29.16</vt:lpstr>
      <vt:lpstr>Billing for Groups and  Connecting with and Paying for Psychiatry</vt:lpstr>
      <vt:lpstr>  Shared Medical Visits = Groups Visits</vt:lpstr>
      <vt:lpstr>Billing and coding for Group Visits</vt:lpstr>
      <vt:lpstr>Ways to bill for groups in primary care</vt:lpstr>
      <vt:lpstr>Example of Guidelines for “Shared Medical Appointments” (BC/BS of North Carolina)</vt:lpstr>
      <vt:lpstr>Behavioral Health Group Billing - 90853</vt:lpstr>
      <vt:lpstr>Common Billing Practice </vt:lpstr>
      <vt:lpstr>Recommended Next Steps</vt:lpstr>
      <vt:lpstr>References for Group Visits</vt:lpstr>
      <vt:lpstr>Connecting with and Paying for Psychiatry</vt:lpstr>
      <vt:lpstr>PowerPoint Presentation</vt:lpstr>
      <vt:lpstr>PowerPoint Presentation</vt:lpstr>
      <vt:lpstr>Methods of paying for psychiatry services</vt:lpstr>
      <vt:lpstr>Or you could use….Collaborative Care Codes</vt:lpstr>
      <vt:lpstr>PowerPoint Presentation</vt:lpstr>
      <vt:lpstr>PowerPoint Presentation</vt:lpstr>
      <vt:lpstr>99493 Subsequent psychiatric collaborative care management</vt:lpstr>
      <vt:lpstr>99493  Subsequent psychiatric collaborative care management</vt:lpstr>
      <vt:lpstr>99494 (originally G0504) Additional psychiatric collaborative care management</vt:lpstr>
      <vt:lpstr>Blue Cross Blue Shield of Rhode Island policy for “Behavioral Health Integration Services” 2/20/18</vt:lpstr>
      <vt:lpstr>Psychiatrist (or Psych NP)</vt:lpstr>
      <vt:lpstr>Codes and Times</vt:lpstr>
      <vt:lpstr>Billing</vt:lpstr>
      <vt:lpstr>Implementing the Integrated Care Model -  AIMS Center</vt:lpstr>
      <vt:lpstr>Bibliography / Reference – Psychiatry Consultation</vt:lpstr>
      <vt:lpstr>References for Collaborative Care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Neil Korsen</dc:creator>
  <cp:lastModifiedBy>CTC-RI</cp:lastModifiedBy>
  <cp:revision>87</cp:revision>
  <cp:lastPrinted>2017-08-21T21:27:45Z</cp:lastPrinted>
  <dcterms:created xsi:type="dcterms:W3CDTF">2015-09-04T00:52:48Z</dcterms:created>
  <dcterms:modified xsi:type="dcterms:W3CDTF">2018-07-18T23:29:26Z</dcterms:modified>
</cp:coreProperties>
</file>