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90" r:id="rId5"/>
    <p:sldMasterId id="2147488901" r:id="rId6"/>
  </p:sldMasterIdLst>
  <p:notesMasterIdLst>
    <p:notesMasterId r:id="rId35"/>
  </p:notesMasterIdLst>
  <p:handoutMasterIdLst>
    <p:handoutMasterId r:id="rId3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600"/>
    <a:srgbClr val="9898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06"/>
    <p:restoredTop sz="80984"/>
  </p:normalViewPr>
  <p:slideViewPr>
    <p:cSldViewPr>
      <p:cViewPr varScale="1">
        <p:scale>
          <a:sx n="92" d="100"/>
          <a:sy n="92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4"/>
    </p:cViewPr>
  </p:sorterViewPr>
  <p:notesViewPr>
    <p:cSldViewPr>
      <p:cViewPr varScale="1">
        <p:scale>
          <a:sx n="87" d="100"/>
          <a:sy n="87" d="100"/>
        </p:scale>
        <p:origin x="3904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99CC02-DCDB-6B46-B509-96A89D1793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EDD7C-B608-4E46-9B3B-DDEEA48CF0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4F516D5-FB9D-8E4D-B0FD-E60CFAA5D4B9}" type="datetimeFigureOut">
              <a:rPr lang="en-US" altLang="en-US"/>
              <a:pPr>
                <a:defRPr/>
              </a:pPr>
              <a:t>7/6/2020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D91EC-5247-2641-9303-AFE60D18B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80F5C-A7C4-FE4E-9BF3-CA8F1E5817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FBCF1CD7-778E-B541-AB15-0B38953714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3EA0B-BFF1-4E4D-B602-33C079CF2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B0484-78AC-1E40-AD5F-A10FB4BE71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28826FC-1683-6C48-A633-7F822C5036E7}" type="datetimeFigureOut">
              <a:rPr lang="en-US" altLang="en-US"/>
              <a:pPr>
                <a:defRPr/>
              </a:pPr>
              <a:t>7/6/2020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4EC0A6-55A7-F84A-8EE1-F00E800DC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5AA3A7-061E-E349-AED8-0FE183937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92F67-3F3F-F84A-A42E-A7E100C9F7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EE813-9927-6143-945D-B242AF6D8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7DD24EAA-83FF-604D-A5C9-BEEB48E538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711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5080000" cy="4800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1520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5080000" cy="48006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Click to edit Master text styles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691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5080000" cy="48006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Click to edit Master text styles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69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5080000" cy="4800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76551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5080000" cy="4800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30446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5080000" cy="48006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Click to edit Master text styles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982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63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5080000" cy="4800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2" charset="77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142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201400" cy="1524000"/>
          </a:xfrm>
          <a:prstGeom prst="rect">
            <a:avLst/>
          </a:prstGeom>
        </p:spPr>
        <p:txBody>
          <a:bodyPr/>
          <a:lstStyle>
            <a:lvl1pPr>
              <a:defRPr sz="7000" b="1" i="0">
                <a:solidFill>
                  <a:srgbClr val="58A600"/>
                </a:solidFill>
                <a:latin typeface="Museo Cyrl 700" panose="02000000000000000000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6248400" cy="434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2" charset="77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2914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201400" cy="1524000"/>
          </a:xfrm>
          <a:prstGeom prst="rect">
            <a:avLst/>
          </a:prstGeom>
        </p:spPr>
        <p:txBody>
          <a:bodyPr/>
          <a:lstStyle>
            <a:lvl1pPr>
              <a:defRPr sz="7000" b="1" i="0">
                <a:solidFill>
                  <a:srgbClr val="58A600"/>
                </a:solidFill>
                <a:latin typeface="Museo Cyrl 700" panose="02000000000000000000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6248400" cy="4648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2" charset="77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3786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5486400" cy="2743200"/>
          </a:xfrm>
          <a:prstGeom prst="rect">
            <a:avLst/>
          </a:prstGeom>
        </p:spPr>
        <p:txBody>
          <a:bodyPr/>
          <a:lstStyle>
            <a:lvl1pPr>
              <a:defRPr sz="7000" b="1" i="0">
                <a:solidFill>
                  <a:srgbClr val="58A600"/>
                </a:solidFill>
                <a:latin typeface="Museo Cyrl 700" panose="02000000000000000000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3276600"/>
            <a:ext cx="5410200" cy="3048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2" charset="77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7427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524000"/>
          </a:xfrm>
          <a:prstGeom prst="rect">
            <a:avLst/>
          </a:prstGeom>
        </p:spPr>
        <p:txBody>
          <a:bodyPr/>
          <a:lstStyle>
            <a:lvl1pPr>
              <a:defRPr sz="7000" b="1" i="0">
                <a:solidFill>
                  <a:srgbClr val="58A600"/>
                </a:solidFill>
                <a:latin typeface="Museo Cyrl 700" panose="02000000000000000000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10972800" cy="434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2" charset="77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3077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524000"/>
          </a:xfrm>
          <a:prstGeom prst="rect">
            <a:avLst/>
          </a:prstGeom>
        </p:spPr>
        <p:txBody>
          <a:bodyPr/>
          <a:lstStyle>
            <a:lvl1pPr>
              <a:defRPr sz="7000" b="1" i="0">
                <a:solidFill>
                  <a:srgbClr val="58A600"/>
                </a:solidFill>
                <a:latin typeface="Museo Cyrl 700" panose="02000000000000000000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10972800" cy="4724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2" charset="77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0424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201400" cy="914400"/>
          </a:xfrm>
          <a:prstGeom prst="rect">
            <a:avLst/>
          </a:prstGeom>
        </p:spPr>
        <p:txBody>
          <a:bodyPr/>
          <a:lstStyle>
            <a:lvl1pPr algn="ctr">
              <a:defRPr sz="6600" b="1" i="0">
                <a:solidFill>
                  <a:srgbClr val="58A600"/>
                </a:solidFill>
                <a:latin typeface="Museo Cyrl 700" panose="02000000000000000000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471683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9761972-D6B6-B84E-87AF-FA1D3A327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733800"/>
            <a:ext cx="10972800" cy="2590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2" charset="77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540F840-9023-6549-8E09-3B330E25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1201400" cy="1524000"/>
          </a:xfrm>
          <a:prstGeom prst="rect">
            <a:avLst/>
          </a:prstGeom>
        </p:spPr>
        <p:txBody>
          <a:bodyPr/>
          <a:lstStyle>
            <a:lvl1pPr>
              <a:defRPr sz="7000" b="1" i="0">
                <a:solidFill>
                  <a:srgbClr val="58A600"/>
                </a:solidFill>
                <a:latin typeface="Museo Cyrl 700" panose="02000000000000000000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263389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8E1EED-5B09-C543-AADD-FB48972658EB}"/>
              </a:ext>
            </a:extLst>
          </p:cNvPr>
          <p:cNvSpPr txBox="1">
            <a:spLocks/>
          </p:cNvSpPr>
          <p:nvPr userDrawn="1"/>
        </p:nvSpPr>
        <p:spPr>
          <a:xfrm>
            <a:off x="10820400" y="6553200"/>
            <a:ext cx="1447800" cy="341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cs-CZ" altLang="en-US" sz="800" dirty="0">
                <a:solidFill>
                  <a:srgbClr val="7F7F7F"/>
                </a:solidFill>
                <a:latin typeface="Arial" charset="0"/>
              </a:rPr>
              <a:t>LBL017544 </a:t>
            </a:r>
            <a:r>
              <a:rPr lang="cs-CZ" altLang="en-US" sz="800" dirty="0" err="1">
                <a:solidFill>
                  <a:srgbClr val="7F7F7F"/>
                </a:solidFill>
                <a:latin typeface="Arial" charset="0"/>
              </a:rPr>
              <a:t>Rev</a:t>
            </a:r>
            <a:r>
              <a:rPr lang="cs-CZ" altLang="en-US" sz="800" dirty="0">
                <a:solidFill>
                  <a:srgbClr val="7F7F7F"/>
                </a:solidFill>
                <a:latin typeface="Arial" charset="0"/>
              </a:rPr>
              <a:t> 001</a:t>
            </a:r>
            <a:endParaRPr lang="en-US" altLang="en-US" sz="800" dirty="0">
              <a:solidFill>
                <a:srgbClr val="7F7F7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16" r:id="rId1"/>
    <p:sldLayoutId id="2147489017" r:id="rId2"/>
    <p:sldLayoutId id="2147489023" r:id="rId3"/>
    <p:sldLayoutId id="2147489028" r:id="rId4"/>
    <p:sldLayoutId id="2147489024" r:id="rId5"/>
    <p:sldLayoutId id="2147489022" r:id="rId6"/>
    <p:sldLayoutId id="2147489027" r:id="rId7"/>
    <p:sldLayoutId id="2147489019" r:id="rId8"/>
    <p:sldLayoutId id="2147489020" r:id="rId9"/>
    <p:sldLayoutId id="2147489026" r:id="rId10"/>
    <p:sldLayoutId id="2147489029" r:id="rId11"/>
    <p:sldLayoutId id="2147489030" r:id="rId12"/>
    <p:sldLayoutId id="2147489031" r:id="rId13"/>
    <p:sldLayoutId id="2147489032" r:id="rId14"/>
    <p:sldLayoutId id="2147489033" r:id="rId15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02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sitting, computer, table&#10;&#10;Description automatically generated">
            <a:extLst>
              <a:ext uri="{FF2B5EF4-FFF2-40B4-BE49-F238E27FC236}">
                <a16:creationId xmlns:a16="http://schemas.microsoft.com/office/drawing/2014/main" id="{44917041-4EFF-1D4C-8264-2778CC258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FFABE4-57A3-7347-B502-620995187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1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531B61-5837-FA43-8F0E-77C2DBF8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7EC8E-0BEB-9043-B03F-01F08736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C609D6-D0B4-D048-8E07-A6A734CAB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ell phone&#10;&#10;Description automatically generated">
            <a:extLst>
              <a:ext uri="{FF2B5EF4-FFF2-40B4-BE49-F238E27FC236}">
                <a16:creationId xmlns:a16="http://schemas.microsoft.com/office/drawing/2014/main" id="{D32C3EEC-A724-4045-84C9-79D1207E9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D22DB5-EB3F-7344-9F7D-F6F2C777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59FFF5-958A-8D41-9913-B61E2C5D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0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6C922-2B53-B74A-8ED9-2F2C2433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B38A6A-D6E1-4A45-A30D-E10220A3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95FD16-6D25-0B4E-956C-A2D6B179A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7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69C9B70C-A9FA-F948-A797-97794AA6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lectronics, device&#10;&#10;Description automatically generated">
            <a:extLst>
              <a:ext uri="{FF2B5EF4-FFF2-40B4-BE49-F238E27FC236}">
                <a16:creationId xmlns:a16="http://schemas.microsoft.com/office/drawing/2014/main" id="{A1B37EAF-99B4-BD4D-8337-F1C3EC761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1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FAFAC4-114A-944F-B9FC-7A9BC32B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9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17B47-8A20-014A-90FE-7F3D39987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2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3BCE6D-7E97-5042-B46B-748C7BD71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6CC53AE-8F44-584A-B6AC-A17C80A6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7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1BD51D-EE04-E847-A190-CCB699F4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7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C2D970-E42A-4D43-9237-482EF243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8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BF6DBF-2867-8B46-BBCB-8F8E9EC04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9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309EE-9E5C-7F40-82E0-76D2920AB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28862-85FC-BD47-88B4-FC229AD5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olding, standing, man&#10;&#10;Description automatically generated">
            <a:extLst>
              <a:ext uri="{FF2B5EF4-FFF2-40B4-BE49-F238E27FC236}">
                <a16:creationId xmlns:a16="http://schemas.microsoft.com/office/drawing/2014/main" id="{2539D9D8-9D9C-0640-BEA0-687FD9BA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381876B-1F68-F545-A393-EE16C8849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0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ree&#10;&#10;Description automatically generated">
            <a:extLst>
              <a:ext uri="{FF2B5EF4-FFF2-40B4-BE49-F238E27FC236}">
                <a16:creationId xmlns:a16="http://schemas.microsoft.com/office/drawing/2014/main" id="{7DD0C5F7-2FFD-0144-8FB0-1603509B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0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A93E8C-9076-0A47-9247-72C55167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A970D0-6F6A-1D49-A5F3-B22FB633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124DC9-3914-5C45-B747-47AE83B1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" y="0"/>
            <a:ext cx="121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1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5c1d560-9c58-416f-8fc0-ea5203bd60e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894A9D22CD34183ABCA344723AB64" ma:contentTypeVersion="11" ma:contentTypeDescription="Create a new document." ma:contentTypeScope="" ma:versionID="2d5b5366866676ed02ded05299e129b8">
  <xsd:schema xmlns:xsd="http://www.w3.org/2001/XMLSchema" xmlns:xs="http://www.w3.org/2001/XMLSchema" xmlns:p="http://schemas.microsoft.com/office/2006/metadata/properties" xmlns:ns2="0265665a-50a6-4597-8c26-bbd89f22f3b4" xmlns:ns3="a5bdc13b-9515-4607-b74e-ad95bb6863f9" targetNamespace="http://schemas.microsoft.com/office/2006/metadata/properties" ma:root="true" ma:fieldsID="bb3ed3b4c9d90756a7e185e0f34232a9" ns2:_="" ns3:_="">
    <xsd:import namespace="0265665a-50a6-4597-8c26-bbd89f22f3b4"/>
    <xsd:import namespace="a5bdc13b-9515-4607-b74e-ad95bb6863f9"/>
    <xsd:element name="properties">
      <xsd:complexType>
        <xsd:sequence>
          <xsd:element name="documentManagement">
            <xsd:complexType>
              <xsd:all>
                <xsd:element ref="ns2:MediaServiceFastMetadata" minOccurs="0"/>
                <xsd:element ref="ns2:MediaService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5665a-50a6-4597-8c26-bbd89f22f3b4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dc13b-9515-4607-b74e-ad95bb6863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03A23F-86E7-49A2-9FA1-0A493F9466A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28F144B-293C-4050-9B69-F2D1DFF53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5665a-50a6-4597-8c26-bbd89f22f3b4"/>
    <ds:schemaRef ds:uri="a5bdc13b-9515-4607-b74e-ad95bb6863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90C258-A21E-405B-B4EB-D12D1D24B0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BD05E1-A8F7-4456-9F22-F9E8DE6FA047}">
  <ds:schemaRefs>
    <ds:schemaRef ds:uri="http://www.w3.org/XML/1998/namespace"/>
    <ds:schemaRef ds:uri="http://schemas.microsoft.com/office/2006/metadata/properties"/>
    <ds:schemaRef ds:uri="a5bdc13b-9515-4607-b74e-ad95bb6863f9"/>
    <ds:schemaRef ds:uri="http://schemas.microsoft.com/office/2006/documentManagement/types"/>
    <ds:schemaRef ds:uri="http://purl.org/dc/terms/"/>
    <ds:schemaRef ds:uri="http://purl.org/dc/dcmitype/"/>
    <ds:schemaRef ds:uri="0265665a-50a6-4597-8c26-bbd89f22f3b4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6811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Helvetica Light</vt:lpstr>
      <vt:lpstr>Museo Cyrl 700</vt:lpstr>
      <vt:lpstr>Museo Sans 500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Dexcom,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Gaano</dc:creator>
  <cp:lastModifiedBy>Carolyn Wolf</cp:lastModifiedBy>
  <cp:revision>1019</cp:revision>
  <cp:lastPrinted>2016-11-14T17:35:13Z</cp:lastPrinted>
  <dcterms:created xsi:type="dcterms:W3CDTF">2013-10-16T19:46:24Z</dcterms:created>
  <dcterms:modified xsi:type="dcterms:W3CDTF">2020-07-06T17:27:04Z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0x010100F34894A9D22CD34183ABCA344723AB64</vt:lpwstr>
  </property>
</Properties>
</file>