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A7B68-7E6A-92AC-5B8F-379FFB8B40C7}" v="548" dt="2020-08-04T20:00:58.240"/>
    <p1510:client id="{6E60DBB1-5E15-AA3E-9D9C-595BCC023581}" v="1286" dt="2020-08-18T19:50:21.918"/>
    <p1510:client id="{893FB425-DCA0-9E9F-7831-8F36AD8989F2}" v="104" dt="2020-08-17T14:42:31.346"/>
    <p1510:client id="{BA28C8F1-DE2E-E549-CD64-BD1C62DB9ABC}" v="1" dt="2020-08-11T16:39:48.277"/>
    <p1510:client id="{E58A8AD8-DBA5-69B1-287A-067958784D54}" v="32" dt="2020-08-17T14:43:10.310"/>
    <p1510:client id="{E5A41EDE-616E-1B48-3632-761B6C3AFC21}" v="172" dt="2020-08-17T15:24:50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56A7B68-7E6A-92AC-5B8F-379FFB8B40C7}"/>
    <pc:docChg chg="addSld delSld modSld sldOrd">
      <pc:chgData name="" userId="" providerId="" clId="Web-{556A7B68-7E6A-92AC-5B8F-379FFB8B40C7}" dt="2020-08-04T20:00:58.240" v="507" actId="20577"/>
      <pc:docMkLst>
        <pc:docMk/>
      </pc:docMkLst>
      <pc:sldChg chg="delSp del">
        <pc:chgData name="" userId="" providerId="" clId="Web-{556A7B68-7E6A-92AC-5B8F-379FFB8B40C7}" dt="2020-08-04T18:22:10.762" v="3"/>
        <pc:sldMkLst>
          <pc:docMk/>
          <pc:sldMk cId="109857222" sldId="256"/>
        </pc:sldMkLst>
        <pc:spChg chg="del">
          <ac:chgData name="" userId="" providerId="" clId="Web-{556A7B68-7E6A-92AC-5B8F-379FFB8B40C7}" dt="2020-08-04T18:21:55.762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" userId="" providerId="" clId="Web-{556A7B68-7E6A-92AC-5B8F-379FFB8B40C7}" dt="2020-08-04T18:21:53.105" v="0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add ord">
        <pc:chgData name="" userId="" providerId="" clId="Web-{556A7B68-7E6A-92AC-5B8F-379FFB8B40C7}" dt="2020-08-04T18:41:14.765" v="490" actId="20577"/>
        <pc:sldMkLst>
          <pc:docMk/>
          <pc:sldMk cId="4189445791" sldId="257"/>
        </pc:sldMkLst>
        <pc:spChg chg="del mod">
          <ac:chgData name="" userId="" providerId="" clId="Web-{556A7B68-7E6A-92AC-5B8F-379FFB8B40C7}" dt="2020-08-04T18:37:38.280" v="458"/>
          <ac:spMkLst>
            <pc:docMk/>
            <pc:sldMk cId="4189445791" sldId="257"/>
            <ac:spMk id="3" creationId="{436CC3D6-0A3D-4150-8C6F-17CFA89EE6D3}"/>
          </ac:spMkLst>
        </pc:spChg>
        <pc:spChg chg="mod">
          <ac:chgData name="" userId="" providerId="" clId="Web-{556A7B68-7E6A-92AC-5B8F-379FFB8B40C7}" dt="2020-08-04T18:41:14.765" v="490" actId="20577"/>
          <ac:spMkLst>
            <pc:docMk/>
            <pc:sldMk cId="4189445791" sldId="257"/>
            <ac:spMk id="4" creationId="{E02F29F5-11BE-49FA-A63B-BF50A3BB6298}"/>
          </ac:spMkLst>
        </pc:spChg>
        <pc:graphicFrameChg chg="mod modGraphic">
          <ac:chgData name="" userId="" providerId="" clId="Web-{556A7B68-7E6A-92AC-5B8F-379FFB8B40C7}" dt="2020-08-04T18:34:03.342" v="409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  <pc:sldChg chg="addSp delSp modSp new">
        <pc:chgData name="" userId="" providerId="" clId="Web-{556A7B68-7E6A-92AC-5B8F-379FFB8B40C7}" dt="2020-08-04T18:39:56.499" v="484" actId="1076"/>
        <pc:sldMkLst>
          <pc:docMk/>
          <pc:sldMk cId="1398736712" sldId="258"/>
        </pc:sldMkLst>
        <pc:spChg chg="add mod">
          <ac:chgData name="" userId="" providerId="" clId="Web-{556A7B68-7E6A-92AC-5B8F-379FFB8B40C7}" dt="2020-08-04T18:36:15.327" v="419" actId="20577"/>
          <ac:spMkLst>
            <pc:docMk/>
            <pc:sldMk cId="1398736712" sldId="258"/>
            <ac:spMk id="5" creationId="{07EC979B-840E-4B55-BD5F-CB7548E2CBB1}"/>
          </ac:spMkLst>
        </pc:spChg>
        <pc:spChg chg="add del">
          <ac:chgData name="" userId="" providerId="" clId="Web-{556A7B68-7E6A-92AC-5B8F-379FFB8B40C7}" dt="2020-08-04T18:35:45.514" v="417"/>
          <ac:spMkLst>
            <pc:docMk/>
            <pc:sldMk cId="1398736712" sldId="258"/>
            <ac:spMk id="7" creationId="{A7AC2794-D2B0-4B16-A61B-F06923813D02}"/>
          </ac:spMkLst>
        </pc:spChg>
        <pc:spChg chg="add mod">
          <ac:chgData name="" userId="" providerId="" clId="Web-{556A7B68-7E6A-92AC-5B8F-379FFB8B40C7}" dt="2020-08-04T18:39:56.499" v="484" actId="1076"/>
          <ac:spMkLst>
            <pc:docMk/>
            <pc:sldMk cId="1398736712" sldId="258"/>
            <ac:spMk id="9" creationId="{62D7B011-D78A-4921-BC39-94C9D2D6C4C4}"/>
          </ac:spMkLst>
        </pc:spChg>
        <pc:graphicFrameChg chg="add del mod">
          <ac:chgData name="" userId="" providerId="" clId="Web-{556A7B68-7E6A-92AC-5B8F-379FFB8B40C7}" dt="2020-08-04T18:35:14.342" v="414"/>
          <ac:graphicFrameMkLst>
            <pc:docMk/>
            <pc:sldMk cId="1398736712" sldId="258"/>
            <ac:graphicFrameMk id="3" creationId="{87DA8409-5E4A-43C0-B53A-18CEC23CC610}"/>
          </ac:graphicFrameMkLst>
        </pc:graphicFrameChg>
      </pc:sldChg>
      <pc:sldChg chg="addSp delSp modSp new">
        <pc:chgData name="" userId="" providerId="" clId="Web-{556A7B68-7E6A-92AC-5B8F-379FFB8B40C7}" dt="2020-08-04T20:00:58.240" v="507" actId="20577"/>
        <pc:sldMkLst>
          <pc:docMk/>
          <pc:sldMk cId="498019411" sldId="259"/>
        </pc:sldMkLst>
        <pc:spChg chg="add">
          <ac:chgData name="" userId="" providerId="" clId="Web-{556A7B68-7E6A-92AC-5B8F-379FFB8B40C7}" dt="2020-08-04T19:46:52.460" v="496"/>
          <ac:spMkLst>
            <pc:docMk/>
            <pc:sldMk cId="498019411" sldId="259"/>
            <ac:spMk id="4" creationId="{1CE82F0D-B832-4C9C-B77A-02D234C8C68E}"/>
          </ac:spMkLst>
        </pc:spChg>
        <pc:spChg chg="add del">
          <ac:chgData name="" userId="" providerId="" clId="Web-{556A7B68-7E6A-92AC-5B8F-379FFB8B40C7}" dt="2020-08-04T19:48:09.509" v="498"/>
          <ac:spMkLst>
            <pc:docMk/>
            <pc:sldMk cId="498019411" sldId="259"/>
            <ac:spMk id="6" creationId="{FB33B83E-EF17-425E-8B1E-22FC16120414}"/>
          </ac:spMkLst>
        </pc:spChg>
        <pc:spChg chg="add mod">
          <ac:chgData name="" userId="" providerId="" clId="Web-{556A7B68-7E6A-92AC-5B8F-379FFB8B40C7}" dt="2020-08-04T20:00:58.240" v="507" actId="20577"/>
          <ac:spMkLst>
            <pc:docMk/>
            <pc:sldMk cId="498019411" sldId="259"/>
            <ac:spMk id="8" creationId="{48A7A956-2DCE-4351-AE96-DB040A9CC654}"/>
          </ac:spMkLst>
        </pc:spChg>
        <pc:picChg chg="add del mod">
          <ac:chgData name="" userId="" providerId="" clId="Web-{556A7B68-7E6A-92AC-5B8F-379FFB8B40C7}" dt="2020-08-04T19:58:49.986" v="502"/>
          <ac:picMkLst>
            <pc:docMk/>
            <pc:sldMk cId="498019411" sldId="259"/>
            <ac:picMk id="2" creationId="{9E19E4ED-96F6-41B1-A60B-E55F2C5DB1E7}"/>
          </ac:picMkLst>
        </pc:picChg>
        <pc:picChg chg="add mod">
          <ac:chgData name="" userId="" providerId="" clId="Web-{556A7B68-7E6A-92AC-5B8F-379FFB8B40C7}" dt="2020-08-04T19:59:02.252" v="506" actId="1076"/>
          <ac:picMkLst>
            <pc:docMk/>
            <pc:sldMk cId="498019411" sldId="259"/>
            <ac:picMk id="9" creationId="{BEC46A7D-4D90-44CF-9A6C-6AC03869E0D0}"/>
          </ac:picMkLst>
        </pc:picChg>
      </pc:sldChg>
      <pc:sldMasterChg chg="addSldLayout">
        <pc:chgData name="" userId="" providerId="" clId="Web-{556A7B68-7E6A-92AC-5B8F-379FFB8B40C7}" dt="2020-08-04T18:22:06.027" v="2"/>
        <pc:sldMasterMkLst>
          <pc:docMk/>
          <pc:sldMasterMk cId="2460954070" sldId="2147483660"/>
        </pc:sldMasterMkLst>
        <pc:sldLayoutChg chg="add">
          <pc:chgData name="" userId="" providerId="" clId="Web-{556A7B68-7E6A-92AC-5B8F-379FFB8B40C7}" dt="2020-08-04T18:22:06.027" v="2"/>
          <pc:sldLayoutMkLst>
            <pc:docMk/>
            <pc:sldMasterMk cId="2460954070" sldId="2147483660"/>
            <pc:sldLayoutMk cId="87170126" sldId="2147483672"/>
          </pc:sldLayoutMkLst>
        </pc:sldLayoutChg>
      </pc:sldMasterChg>
    </pc:docChg>
  </pc:docChgLst>
  <pc:docChgLst>
    <pc:chgData name="Amore, Ellen (RIDOH)" userId="ffeeac12-2284-46e6-ad9a-dbd3a855eb3c" providerId="ADAL" clId="{E5E006B6-1A17-40A5-B341-13A123C54D32}"/>
    <pc:docChg chg="modSld">
      <pc:chgData name="Amore, Ellen (RIDOH)" userId="ffeeac12-2284-46e6-ad9a-dbd3a855eb3c" providerId="ADAL" clId="{E5E006B6-1A17-40A5-B341-13A123C54D32}" dt="2020-08-05T19:20:44.092" v="232" actId="20577"/>
      <pc:docMkLst>
        <pc:docMk/>
      </pc:docMkLst>
      <pc:sldChg chg="modSp">
        <pc:chgData name="Amore, Ellen (RIDOH)" userId="ffeeac12-2284-46e6-ad9a-dbd3a855eb3c" providerId="ADAL" clId="{E5E006B6-1A17-40A5-B341-13A123C54D32}" dt="2020-08-05T19:20:44.092" v="232" actId="20577"/>
        <pc:sldMkLst>
          <pc:docMk/>
          <pc:sldMk cId="498019411" sldId="259"/>
        </pc:sldMkLst>
        <pc:spChg chg="mod">
          <ac:chgData name="Amore, Ellen (RIDOH)" userId="ffeeac12-2284-46e6-ad9a-dbd3a855eb3c" providerId="ADAL" clId="{E5E006B6-1A17-40A5-B341-13A123C54D32}" dt="2020-08-05T19:20:44.092" v="232" actId="20577"/>
          <ac:spMkLst>
            <pc:docMk/>
            <pc:sldMk cId="498019411" sldId="259"/>
            <ac:spMk id="8" creationId="{48A7A956-2DCE-4351-AE96-DB040A9CC654}"/>
          </ac:spMkLst>
        </pc:spChg>
      </pc:sldChg>
    </pc:docChg>
  </pc:docChgLst>
  <pc:docChgLst>
    <pc:chgData clId="Web-{BA28C8F1-DE2E-E549-CD64-BD1C62DB9ABC}"/>
    <pc:docChg chg="modSld">
      <pc:chgData name="" userId="" providerId="" clId="Web-{BA28C8F1-DE2E-E549-CD64-BD1C62DB9ABC}" dt="2020-08-11T16:39:48.277" v="1" actId="20577"/>
      <pc:docMkLst>
        <pc:docMk/>
      </pc:docMkLst>
      <pc:sldChg chg="modSp">
        <pc:chgData name="" userId="" providerId="" clId="Web-{BA28C8F1-DE2E-E549-CD64-BD1C62DB9ABC}" dt="2020-08-11T16:39:48.277" v="1" actId="20577"/>
        <pc:sldMkLst>
          <pc:docMk/>
          <pc:sldMk cId="1398736712" sldId="258"/>
        </pc:sldMkLst>
        <pc:spChg chg="mod">
          <ac:chgData name="" userId="" providerId="" clId="Web-{BA28C8F1-DE2E-E549-CD64-BD1C62DB9ABC}" dt="2020-08-11T16:39:48.277" v="1" actId="20577"/>
          <ac:spMkLst>
            <pc:docMk/>
            <pc:sldMk cId="1398736712" sldId="258"/>
            <ac:spMk id="9" creationId="{62D7B011-D78A-4921-BC39-94C9D2D6C4C4}"/>
          </ac:spMkLst>
        </pc:spChg>
      </pc:sldChg>
    </pc:docChg>
  </pc:docChgLst>
  <pc:docChgLst>
    <pc:chgData clId="Web-{E5A41EDE-616E-1B48-3632-761B6C3AFC21}"/>
    <pc:docChg chg="modSld">
      <pc:chgData name="" userId="" providerId="" clId="Web-{E5A41EDE-616E-1B48-3632-761B6C3AFC21}" dt="2020-08-17T15:24:50.384" v="109" actId="20577"/>
      <pc:docMkLst>
        <pc:docMk/>
      </pc:docMkLst>
      <pc:sldChg chg="modSp">
        <pc:chgData name="" userId="" providerId="" clId="Web-{E5A41EDE-616E-1B48-3632-761B6C3AFC21}" dt="2020-08-17T14:44:45.793" v="95"/>
        <pc:sldMkLst>
          <pc:docMk/>
          <pc:sldMk cId="4189445791" sldId="257"/>
        </pc:sldMkLst>
        <pc:graphicFrameChg chg="mod modGraphic">
          <ac:chgData name="" userId="" providerId="" clId="Web-{E5A41EDE-616E-1B48-3632-761B6C3AFC21}" dt="2020-08-17T14:44:45.793" v="95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  <pc:sldChg chg="addSp delSp modSp">
        <pc:chgData name="" userId="" providerId="" clId="Web-{E5A41EDE-616E-1B48-3632-761B6C3AFC21}" dt="2020-08-17T15:24:50.384" v="109" actId="20577"/>
        <pc:sldMkLst>
          <pc:docMk/>
          <pc:sldMk cId="498019411" sldId="259"/>
        </pc:sldMkLst>
        <pc:spChg chg="mod">
          <ac:chgData name="" userId="" providerId="" clId="Web-{E5A41EDE-616E-1B48-3632-761B6C3AFC21}" dt="2020-08-17T15:24:50.384" v="109" actId="20577"/>
          <ac:spMkLst>
            <pc:docMk/>
            <pc:sldMk cId="498019411" sldId="259"/>
            <ac:spMk id="8" creationId="{48A7A956-2DCE-4351-AE96-DB040A9CC654}"/>
          </ac:spMkLst>
        </pc:spChg>
        <pc:picChg chg="add del mod">
          <ac:chgData name="" userId="" providerId="" clId="Web-{E5A41EDE-616E-1B48-3632-761B6C3AFC21}" dt="2020-08-17T15:13:16.927" v="100"/>
          <ac:picMkLst>
            <pc:docMk/>
            <pc:sldMk cId="498019411" sldId="259"/>
            <ac:picMk id="2" creationId="{AB9718AA-A25F-4D6D-B976-4E81A26C9520}"/>
          </ac:picMkLst>
        </pc:picChg>
        <pc:picChg chg="add mod">
          <ac:chgData name="" userId="" providerId="" clId="Web-{E5A41EDE-616E-1B48-3632-761B6C3AFC21}" dt="2020-08-17T15:15:16.943" v="103" actId="14100"/>
          <ac:picMkLst>
            <pc:docMk/>
            <pc:sldMk cId="498019411" sldId="259"/>
            <ac:picMk id="3" creationId="{B209CD12-1B46-440C-990D-A2E1110B8D49}"/>
          </ac:picMkLst>
        </pc:picChg>
        <pc:picChg chg="del">
          <ac:chgData name="" userId="" providerId="" clId="Web-{E5A41EDE-616E-1B48-3632-761B6C3AFC21}" dt="2020-08-17T15:12:49.287" v="96"/>
          <ac:picMkLst>
            <pc:docMk/>
            <pc:sldMk cId="498019411" sldId="259"/>
            <ac:picMk id="9" creationId="{BEC46A7D-4D90-44CF-9A6C-6AC03869E0D0}"/>
          </ac:picMkLst>
        </pc:picChg>
      </pc:sldChg>
    </pc:docChg>
  </pc:docChgLst>
  <pc:docChgLst>
    <pc:chgData clId="Web-{893FB425-DCA0-9E9F-7831-8F36AD8989F2}"/>
    <pc:docChg chg="modSld">
      <pc:chgData name="" userId="" providerId="" clId="Web-{893FB425-DCA0-9E9F-7831-8F36AD8989F2}" dt="2020-08-17T14:42:31.346" v="103"/>
      <pc:docMkLst>
        <pc:docMk/>
      </pc:docMkLst>
      <pc:sldChg chg="modSp">
        <pc:chgData name="" userId="" providerId="" clId="Web-{893FB425-DCA0-9E9F-7831-8F36AD8989F2}" dt="2020-08-17T14:42:31.346" v="103"/>
        <pc:sldMkLst>
          <pc:docMk/>
          <pc:sldMk cId="4189445791" sldId="257"/>
        </pc:sldMkLst>
        <pc:graphicFrameChg chg="mod modGraphic">
          <ac:chgData name="" userId="" providerId="" clId="Web-{893FB425-DCA0-9E9F-7831-8F36AD8989F2}" dt="2020-08-17T14:42:31.346" v="103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</pc:docChg>
  </pc:docChgLst>
  <pc:docChgLst>
    <pc:chgData clId="Web-{6E60DBB1-5E15-AA3E-9D9C-595BCC023581}"/>
    <pc:docChg chg="addSld delSld modSld sldOrd">
      <pc:chgData name="" userId="" providerId="" clId="Web-{6E60DBB1-5E15-AA3E-9D9C-595BCC023581}" dt="2020-08-18T19:50:21.918" v="1284" actId="20577"/>
      <pc:docMkLst>
        <pc:docMk/>
      </pc:docMkLst>
      <pc:sldChg chg="modSp ord">
        <pc:chgData name="" userId="" providerId="" clId="Web-{6E60DBB1-5E15-AA3E-9D9C-595BCC023581}" dt="2020-08-18T19:34:52.865" v="1151" actId="20577"/>
        <pc:sldMkLst>
          <pc:docMk/>
          <pc:sldMk cId="4189445791" sldId="257"/>
        </pc:sldMkLst>
        <pc:spChg chg="mod">
          <ac:chgData name="" userId="" providerId="" clId="Web-{6E60DBB1-5E15-AA3E-9D9C-595BCC023581}" dt="2020-08-18T19:34:52.865" v="1151" actId="20577"/>
          <ac:spMkLst>
            <pc:docMk/>
            <pc:sldMk cId="4189445791" sldId="257"/>
            <ac:spMk id="2" creationId="{FC532DA3-D92E-4F48-A378-5A523C501CF6}"/>
          </ac:spMkLst>
        </pc:spChg>
        <pc:spChg chg="mod">
          <ac:chgData name="" userId="" providerId="" clId="Web-{6E60DBB1-5E15-AA3E-9D9C-595BCC023581}" dt="2020-08-18T13:47:23.690" v="517" actId="20577"/>
          <ac:spMkLst>
            <pc:docMk/>
            <pc:sldMk cId="4189445791" sldId="257"/>
            <ac:spMk id="4" creationId="{E02F29F5-11BE-49FA-A63B-BF50A3BB6298}"/>
          </ac:spMkLst>
        </pc:spChg>
        <pc:graphicFrameChg chg="mod modGraphic">
          <ac:chgData name="" userId="" providerId="" clId="Web-{6E60DBB1-5E15-AA3E-9D9C-595BCC023581}" dt="2020-08-18T13:50:10.659" v="572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  <pc:sldChg chg="modSp ord">
        <pc:chgData name="" userId="" providerId="" clId="Web-{6E60DBB1-5E15-AA3E-9D9C-595BCC023581}" dt="2020-08-18T19:35:09.787" v="1155" actId="14100"/>
        <pc:sldMkLst>
          <pc:docMk/>
          <pc:sldMk cId="1398736712" sldId="258"/>
        </pc:sldMkLst>
        <pc:spChg chg="mod">
          <ac:chgData name="" userId="" providerId="" clId="Web-{6E60DBB1-5E15-AA3E-9D9C-595BCC023581}" dt="2020-08-18T19:35:09.787" v="1155" actId="14100"/>
          <ac:spMkLst>
            <pc:docMk/>
            <pc:sldMk cId="1398736712" sldId="258"/>
            <ac:spMk id="9" creationId="{62D7B011-D78A-4921-BC39-94C9D2D6C4C4}"/>
          </ac:spMkLst>
        </pc:spChg>
      </pc:sldChg>
      <pc:sldChg chg="modSp ord">
        <pc:chgData name="" userId="" providerId="" clId="Web-{6E60DBB1-5E15-AA3E-9D9C-595BCC023581}" dt="2020-08-18T19:46:03.338" v="1201" actId="20577"/>
        <pc:sldMkLst>
          <pc:docMk/>
          <pc:sldMk cId="498019411" sldId="259"/>
        </pc:sldMkLst>
        <pc:spChg chg="mod">
          <ac:chgData name="" userId="" providerId="" clId="Web-{6E60DBB1-5E15-AA3E-9D9C-595BCC023581}" dt="2020-08-18T19:35:00.865" v="1154" actId="20577"/>
          <ac:spMkLst>
            <pc:docMk/>
            <pc:sldMk cId="498019411" sldId="259"/>
            <ac:spMk id="4" creationId="{1CE82F0D-B832-4C9C-B77A-02D234C8C68E}"/>
          </ac:spMkLst>
        </pc:spChg>
        <pc:spChg chg="mod">
          <ac:chgData name="" userId="" providerId="" clId="Web-{6E60DBB1-5E15-AA3E-9D9C-595BCC023581}" dt="2020-08-18T19:46:03.338" v="1201" actId="20577"/>
          <ac:spMkLst>
            <pc:docMk/>
            <pc:sldMk cId="498019411" sldId="259"/>
            <ac:spMk id="8" creationId="{48A7A956-2DCE-4351-AE96-DB040A9CC654}"/>
          </ac:spMkLst>
        </pc:spChg>
      </pc:sldChg>
      <pc:sldChg chg="new del">
        <pc:chgData name="" userId="" providerId="" clId="Web-{6E60DBB1-5E15-AA3E-9D9C-595BCC023581}" dt="2020-08-18T13:22:25.953" v="3"/>
        <pc:sldMkLst>
          <pc:docMk/>
          <pc:sldMk cId="1974779296" sldId="260"/>
        </pc:sldMkLst>
      </pc:sldChg>
      <pc:sldChg chg="add del replId">
        <pc:chgData name="" userId="" providerId="" clId="Web-{6E60DBB1-5E15-AA3E-9D9C-595BCC023581}" dt="2020-08-18T13:30:07" v="185"/>
        <pc:sldMkLst>
          <pc:docMk/>
          <pc:sldMk cId="419533969" sldId="261"/>
        </pc:sldMkLst>
      </pc:sldChg>
      <pc:sldChg chg="addSp delSp modSp add replId">
        <pc:chgData name="" userId="" providerId="" clId="Web-{6E60DBB1-5E15-AA3E-9D9C-595BCC023581}" dt="2020-08-18T19:48:37.589" v="1254" actId="20577"/>
        <pc:sldMkLst>
          <pc:docMk/>
          <pc:sldMk cId="332066107" sldId="262"/>
        </pc:sldMkLst>
        <pc:spChg chg="mod">
          <ac:chgData name="" userId="" providerId="" clId="Web-{6E60DBB1-5E15-AA3E-9D9C-595BCC023581}" dt="2020-08-18T19:48:37.589" v="1254" actId="20577"/>
          <ac:spMkLst>
            <pc:docMk/>
            <pc:sldMk cId="332066107" sldId="262"/>
            <ac:spMk id="4" creationId="{1CE82F0D-B832-4C9C-B77A-02D234C8C68E}"/>
          </ac:spMkLst>
        </pc:spChg>
        <pc:spChg chg="add mod">
          <ac:chgData name="" userId="" providerId="" clId="Web-{6E60DBB1-5E15-AA3E-9D9C-595BCC023581}" dt="2020-08-18T13:28:54.063" v="169" actId="1076"/>
          <ac:spMkLst>
            <pc:docMk/>
            <pc:sldMk cId="332066107" sldId="262"/>
            <ac:spMk id="5" creationId="{FF13756C-35A6-4C9F-B8C2-782E4F64E89B}"/>
          </ac:spMkLst>
        </pc:spChg>
        <pc:spChg chg="mod">
          <ac:chgData name="" userId="" providerId="" clId="Web-{6E60DBB1-5E15-AA3E-9D9C-595BCC023581}" dt="2020-08-18T13:25:17.734" v="113" actId="1076"/>
          <ac:spMkLst>
            <pc:docMk/>
            <pc:sldMk cId="332066107" sldId="262"/>
            <ac:spMk id="8" creationId="{48A7A956-2DCE-4351-AE96-DB040A9CC654}"/>
          </ac:spMkLst>
        </pc:spChg>
        <pc:spChg chg="add mod">
          <ac:chgData name="" userId="" providerId="" clId="Web-{6E60DBB1-5E15-AA3E-9D9C-595BCC023581}" dt="2020-08-18T13:28:59.063" v="170" actId="1076"/>
          <ac:spMkLst>
            <pc:docMk/>
            <pc:sldMk cId="332066107" sldId="262"/>
            <ac:spMk id="9" creationId="{8B8771AE-CDAB-4EF2-A6C0-748545A3CD28}"/>
          </ac:spMkLst>
        </pc:spChg>
        <pc:spChg chg="add del mod">
          <ac:chgData name="" userId="" providerId="" clId="Web-{6E60DBB1-5E15-AA3E-9D9C-595BCC023581}" dt="2020-08-18T13:28:45.469" v="166"/>
          <ac:spMkLst>
            <pc:docMk/>
            <pc:sldMk cId="332066107" sldId="262"/>
            <ac:spMk id="10" creationId="{4A5C6A2B-099E-4C93-AE32-D61A45837BFA}"/>
          </ac:spMkLst>
        </pc:spChg>
        <pc:spChg chg="add del mod">
          <ac:chgData name="" userId="" providerId="" clId="Web-{6E60DBB1-5E15-AA3E-9D9C-595BCC023581}" dt="2020-08-18T13:28:46.688" v="167"/>
          <ac:spMkLst>
            <pc:docMk/>
            <pc:sldMk cId="332066107" sldId="262"/>
            <ac:spMk id="11" creationId="{3C99B92C-0DC7-4994-87EE-C570ACEBFEAF}"/>
          </ac:spMkLst>
        </pc:spChg>
        <pc:spChg chg="add del mod">
          <ac:chgData name="" userId="" providerId="" clId="Web-{6E60DBB1-5E15-AA3E-9D9C-595BCC023581}" dt="2020-08-18T13:28:47.985" v="168"/>
          <ac:spMkLst>
            <pc:docMk/>
            <pc:sldMk cId="332066107" sldId="262"/>
            <ac:spMk id="12" creationId="{15CFDC0E-1BB5-41FE-8B0A-7E07AFEF181E}"/>
          </ac:spMkLst>
        </pc:spChg>
        <pc:spChg chg="add mod">
          <ac:chgData name="" userId="" providerId="" clId="Web-{6E60DBB1-5E15-AA3E-9D9C-595BCC023581}" dt="2020-08-18T13:29:44.110" v="177" actId="20577"/>
          <ac:spMkLst>
            <pc:docMk/>
            <pc:sldMk cId="332066107" sldId="262"/>
            <ac:spMk id="13" creationId="{C7953315-9C73-4939-A3AB-331CB5D23228}"/>
          </ac:spMkLst>
        </pc:spChg>
        <pc:spChg chg="add mod">
          <ac:chgData name="" userId="" providerId="" clId="Web-{6E60DBB1-5E15-AA3E-9D9C-595BCC023581}" dt="2020-08-18T13:29:45.657" v="179" actId="20577"/>
          <ac:spMkLst>
            <pc:docMk/>
            <pc:sldMk cId="332066107" sldId="262"/>
            <ac:spMk id="14" creationId="{1E356263-5D09-4BD2-82CA-CEF097FAFCD3}"/>
          </ac:spMkLst>
        </pc:spChg>
        <pc:spChg chg="add mod">
          <ac:chgData name="" userId="" providerId="" clId="Web-{6E60DBB1-5E15-AA3E-9D9C-595BCC023581}" dt="2020-08-18T13:29:55.829" v="182" actId="20577"/>
          <ac:spMkLst>
            <pc:docMk/>
            <pc:sldMk cId="332066107" sldId="262"/>
            <ac:spMk id="15" creationId="{B0174769-DB92-400F-B6B7-81C4C08CA0D9}"/>
          </ac:spMkLst>
        </pc:spChg>
        <pc:picChg chg="add mod">
          <ac:chgData name="" userId="" providerId="" clId="Web-{6E60DBB1-5E15-AA3E-9D9C-595BCC023581}" dt="2020-08-18T13:25:12.875" v="112" actId="14100"/>
          <ac:picMkLst>
            <pc:docMk/>
            <pc:sldMk cId="332066107" sldId="262"/>
            <ac:picMk id="2" creationId="{E71CBAA6-3AE8-4A85-B501-61535D7E13D8}"/>
          </ac:picMkLst>
        </pc:picChg>
        <pc:picChg chg="del">
          <ac:chgData name="" userId="" providerId="" clId="Web-{6E60DBB1-5E15-AA3E-9D9C-595BCC023581}" dt="2020-08-18T13:23:01.046" v="16"/>
          <ac:picMkLst>
            <pc:docMk/>
            <pc:sldMk cId="332066107" sldId="262"/>
            <ac:picMk id="3" creationId="{B209CD12-1B46-440C-990D-A2E1110B8D49}"/>
          </ac:picMkLst>
        </pc:picChg>
        <pc:picChg chg="add del mod">
          <ac:chgData name="" userId="" providerId="" clId="Web-{6E60DBB1-5E15-AA3E-9D9C-595BCC023581}" dt="2020-08-18T13:27:04.234" v="144"/>
          <ac:picMkLst>
            <pc:docMk/>
            <pc:sldMk cId="332066107" sldId="262"/>
            <ac:picMk id="6" creationId="{F659F32C-8A29-44E1-A86D-A57354BB6B97}"/>
          </ac:picMkLst>
        </pc:picChg>
      </pc:sldChg>
      <pc:sldChg chg="addSp delSp modSp add replId">
        <pc:chgData name="" userId="" providerId="" clId="Web-{6E60DBB1-5E15-AA3E-9D9C-595BCC023581}" dt="2020-08-18T19:49:06.777" v="1276" actId="20577"/>
        <pc:sldMkLst>
          <pc:docMk/>
          <pc:sldMk cId="1370521934" sldId="263"/>
        </pc:sldMkLst>
        <pc:spChg chg="mod">
          <ac:chgData name="" userId="" providerId="" clId="Web-{6E60DBB1-5E15-AA3E-9D9C-595BCC023581}" dt="2020-08-18T19:49:06.777" v="1276" actId="20577"/>
          <ac:spMkLst>
            <pc:docMk/>
            <pc:sldMk cId="1370521934" sldId="263"/>
            <ac:spMk id="4" creationId="{1CE82F0D-B832-4C9C-B77A-02D234C8C68E}"/>
          </ac:spMkLst>
        </pc:spChg>
        <pc:spChg chg="mod">
          <ac:chgData name="" userId="" providerId="" clId="Web-{6E60DBB1-5E15-AA3E-9D9C-595BCC023581}" dt="2020-08-18T13:34:52.220" v="276" actId="20577"/>
          <ac:spMkLst>
            <pc:docMk/>
            <pc:sldMk cId="1370521934" sldId="263"/>
            <ac:spMk id="5" creationId="{FF13756C-35A6-4C9F-B8C2-782E4F64E89B}"/>
          </ac:spMkLst>
        </pc:spChg>
        <pc:spChg chg="mod">
          <ac:chgData name="" userId="" providerId="" clId="Web-{6E60DBB1-5E15-AA3E-9D9C-595BCC023581}" dt="2020-08-18T13:32:35.235" v="251" actId="1076"/>
          <ac:spMkLst>
            <pc:docMk/>
            <pc:sldMk cId="1370521934" sldId="263"/>
            <ac:spMk id="8" creationId="{48A7A956-2DCE-4351-AE96-DB040A9CC654}"/>
          </ac:spMkLst>
        </pc:spChg>
        <pc:spChg chg="mod">
          <ac:chgData name="" userId="" providerId="" clId="Web-{6E60DBB1-5E15-AA3E-9D9C-595BCC023581}" dt="2020-08-18T13:34:55.939" v="279" actId="20577"/>
          <ac:spMkLst>
            <pc:docMk/>
            <pc:sldMk cId="1370521934" sldId="263"/>
            <ac:spMk id="9" creationId="{8B8771AE-CDAB-4EF2-A6C0-748545A3CD28}"/>
          </ac:spMkLst>
        </pc:spChg>
        <pc:spChg chg="mod">
          <ac:chgData name="" userId="" providerId="" clId="Web-{6E60DBB1-5E15-AA3E-9D9C-595BCC023581}" dt="2020-08-18T13:35:08.532" v="282" actId="20577"/>
          <ac:spMkLst>
            <pc:docMk/>
            <pc:sldMk cId="1370521934" sldId="263"/>
            <ac:spMk id="13" creationId="{C7953315-9C73-4939-A3AB-331CB5D23228}"/>
          </ac:spMkLst>
        </pc:spChg>
        <pc:spChg chg="mod">
          <ac:chgData name="" userId="" providerId="" clId="Web-{6E60DBB1-5E15-AA3E-9D9C-595BCC023581}" dt="2020-08-18T13:35:12.032" v="287" actId="20577"/>
          <ac:spMkLst>
            <pc:docMk/>
            <pc:sldMk cId="1370521934" sldId="263"/>
            <ac:spMk id="14" creationId="{1E356263-5D09-4BD2-82CA-CEF097FAFCD3}"/>
          </ac:spMkLst>
        </pc:spChg>
        <pc:spChg chg="mod">
          <ac:chgData name="" userId="" providerId="" clId="Web-{6E60DBB1-5E15-AA3E-9D9C-595BCC023581}" dt="2020-08-18T13:35:23.954" v="290" actId="20577"/>
          <ac:spMkLst>
            <pc:docMk/>
            <pc:sldMk cId="1370521934" sldId="263"/>
            <ac:spMk id="15" creationId="{B0174769-DB92-400F-B6B7-81C4C08CA0D9}"/>
          </ac:spMkLst>
        </pc:spChg>
        <pc:picChg chg="del">
          <ac:chgData name="" userId="" providerId="" clId="Web-{6E60DBB1-5E15-AA3E-9D9C-595BCC023581}" dt="2020-08-18T13:30:51.329" v="203"/>
          <ac:picMkLst>
            <pc:docMk/>
            <pc:sldMk cId="1370521934" sldId="263"/>
            <ac:picMk id="2" creationId="{E71CBAA6-3AE8-4A85-B501-61535D7E13D8}"/>
          </ac:picMkLst>
        </pc:picChg>
        <pc:picChg chg="add mod ord">
          <ac:chgData name="" userId="" providerId="" clId="Web-{6E60DBB1-5E15-AA3E-9D9C-595BCC023581}" dt="2020-08-18T13:33:44.017" v="265"/>
          <ac:picMkLst>
            <pc:docMk/>
            <pc:sldMk cId="1370521934" sldId="263"/>
            <ac:picMk id="3" creationId="{613EDE23-0888-4302-BC92-B8982E52D8D1}"/>
          </ac:picMkLst>
        </pc:picChg>
      </pc:sldChg>
      <pc:sldChg chg="addSp delSp modSp add replId">
        <pc:chgData name="" userId="" providerId="" clId="Web-{6E60DBB1-5E15-AA3E-9D9C-595BCC023581}" dt="2020-08-18T19:47:47.464" v="1226" actId="1076"/>
        <pc:sldMkLst>
          <pc:docMk/>
          <pc:sldMk cId="2438195022" sldId="264"/>
        </pc:sldMkLst>
        <pc:spChg chg="mod">
          <ac:chgData name="" userId="" providerId="" clId="Web-{6E60DBB1-5E15-AA3E-9D9C-595BCC023581}" dt="2020-08-18T19:47:36.948" v="1225" actId="20577"/>
          <ac:spMkLst>
            <pc:docMk/>
            <pc:sldMk cId="2438195022" sldId="264"/>
            <ac:spMk id="4" creationId="{1CE82F0D-B832-4C9C-B77A-02D234C8C68E}"/>
          </ac:spMkLst>
        </pc:spChg>
        <pc:spChg chg="del">
          <ac:chgData name="" userId="" providerId="" clId="Web-{6E60DBB1-5E15-AA3E-9D9C-595BCC023581}" dt="2020-08-18T13:38:13.658" v="295"/>
          <ac:spMkLst>
            <pc:docMk/>
            <pc:sldMk cId="2438195022" sldId="264"/>
            <ac:spMk id="5" creationId="{FF13756C-35A6-4C9F-B8C2-782E4F64E89B}"/>
          </ac:spMkLst>
        </pc:spChg>
        <pc:spChg chg="mod">
          <ac:chgData name="" userId="" providerId="" clId="Web-{6E60DBB1-5E15-AA3E-9D9C-595BCC023581}" dt="2020-08-18T19:47:47.464" v="1226" actId="1076"/>
          <ac:spMkLst>
            <pc:docMk/>
            <pc:sldMk cId="2438195022" sldId="264"/>
            <ac:spMk id="8" creationId="{48A7A956-2DCE-4351-AE96-DB040A9CC654}"/>
          </ac:spMkLst>
        </pc:spChg>
        <pc:spChg chg="del mod">
          <ac:chgData name="" userId="" providerId="" clId="Web-{6E60DBB1-5E15-AA3E-9D9C-595BCC023581}" dt="2020-08-18T13:38:17.720" v="298"/>
          <ac:spMkLst>
            <pc:docMk/>
            <pc:sldMk cId="2438195022" sldId="264"/>
            <ac:spMk id="9" creationId="{8B8771AE-CDAB-4EF2-A6C0-748545A3CD28}"/>
          </ac:spMkLst>
        </pc:spChg>
        <pc:spChg chg="del">
          <ac:chgData name="" userId="" providerId="" clId="Web-{6E60DBB1-5E15-AA3E-9D9C-595BCC023581}" dt="2020-08-18T13:38:19.173" v="299"/>
          <ac:spMkLst>
            <pc:docMk/>
            <pc:sldMk cId="2438195022" sldId="264"/>
            <ac:spMk id="13" creationId="{C7953315-9C73-4939-A3AB-331CB5D23228}"/>
          </ac:spMkLst>
        </pc:spChg>
        <pc:spChg chg="del">
          <ac:chgData name="" userId="" providerId="" clId="Web-{6E60DBB1-5E15-AA3E-9D9C-595BCC023581}" dt="2020-08-18T13:38:21.064" v="300"/>
          <ac:spMkLst>
            <pc:docMk/>
            <pc:sldMk cId="2438195022" sldId="264"/>
            <ac:spMk id="14" creationId="{1E356263-5D09-4BD2-82CA-CEF097FAFCD3}"/>
          </ac:spMkLst>
        </pc:spChg>
        <pc:spChg chg="del">
          <ac:chgData name="" userId="" providerId="" clId="Web-{6E60DBB1-5E15-AA3E-9D9C-595BCC023581}" dt="2020-08-18T13:38:22.595" v="301"/>
          <ac:spMkLst>
            <pc:docMk/>
            <pc:sldMk cId="2438195022" sldId="264"/>
            <ac:spMk id="15" creationId="{B0174769-DB92-400F-B6B7-81C4C08CA0D9}"/>
          </ac:spMkLst>
        </pc:spChg>
        <pc:picChg chg="add del mod">
          <ac:chgData name="" userId="" providerId="" clId="Web-{6E60DBB1-5E15-AA3E-9D9C-595BCC023581}" dt="2020-08-18T19:46:05.525" v="1202"/>
          <ac:picMkLst>
            <pc:docMk/>
            <pc:sldMk cId="2438195022" sldId="264"/>
            <ac:picMk id="2" creationId="{FC81D613-4D51-4A92-9DDE-6E05D0ED30C4}"/>
          </ac:picMkLst>
        </pc:picChg>
        <pc:picChg chg="del">
          <ac:chgData name="" userId="" providerId="" clId="Web-{6E60DBB1-5E15-AA3E-9D9C-595BCC023581}" dt="2020-08-18T13:38:11.001" v="294"/>
          <ac:picMkLst>
            <pc:docMk/>
            <pc:sldMk cId="2438195022" sldId="264"/>
            <ac:picMk id="3" creationId="{613EDE23-0888-4302-BC92-B8982E52D8D1}"/>
          </ac:picMkLst>
        </pc:picChg>
        <pc:picChg chg="add mod">
          <ac:chgData name="" userId="" providerId="" clId="Web-{6E60DBB1-5E15-AA3E-9D9C-595BCC023581}" dt="2020-08-18T19:47:28.182" v="1223" actId="1076"/>
          <ac:picMkLst>
            <pc:docMk/>
            <pc:sldMk cId="2438195022" sldId="264"/>
            <ac:picMk id="3" creationId="{981D735B-4F23-4228-AFA6-E1E153111600}"/>
          </ac:picMkLst>
        </pc:picChg>
      </pc:sldChg>
      <pc:sldChg chg="delSp modSp add replId">
        <pc:chgData name="" userId="" providerId="" clId="Web-{6E60DBB1-5E15-AA3E-9D9C-595BCC023581}" dt="2020-08-18T19:50:21.918" v="1284" actId="20577"/>
        <pc:sldMkLst>
          <pc:docMk/>
          <pc:sldMk cId="3902124769" sldId="265"/>
        </pc:sldMkLst>
        <pc:spChg chg="mod">
          <ac:chgData name="" userId="" providerId="" clId="Web-{6E60DBB1-5E15-AA3E-9D9C-595BCC023581}" dt="2020-08-18T19:50:21.918" v="1284" actId="20577"/>
          <ac:spMkLst>
            <pc:docMk/>
            <pc:sldMk cId="3902124769" sldId="265"/>
            <ac:spMk id="4" creationId="{1CE82F0D-B832-4C9C-B77A-02D234C8C68E}"/>
          </ac:spMkLst>
        </pc:spChg>
        <pc:spChg chg="mod">
          <ac:chgData name="" userId="" providerId="" clId="Web-{6E60DBB1-5E15-AA3E-9D9C-595BCC023581}" dt="2020-08-18T19:28:10.049" v="1138" actId="20577"/>
          <ac:spMkLst>
            <pc:docMk/>
            <pc:sldMk cId="3902124769" sldId="265"/>
            <ac:spMk id="8" creationId="{48A7A956-2DCE-4351-AE96-DB040A9CC654}"/>
          </ac:spMkLst>
        </pc:spChg>
        <pc:picChg chg="del mod">
          <ac:chgData name="" userId="" providerId="" clId="Web-{6E60DBB1-5E15-AA3E-9D9C-595BCC023581}" dt="2020-08-18T13:57:25.301" v="612"/>
          <ac:picMkLst>
            <pc:docMk/>
            <pc:sldMk cId="3902124769" sldId="265"/>
            <ac:picMk id="2" creationId="{FC81D613-4D51-4A92-9DDE-6E05D0ED30C4}"/>
          </ac:picMkLst>
        </pc:picChg>
      </pc:sldChg>
    </pc:docChg>
  </pc:docChgLst>
  <pc:docChgLst>
    <pc:chgData clId="Web-{E58A8AD8-DBA5-69B1-287A-067958784D54}"/>
    <pc:docChg chg="modSld">
      <pc:chgData name="" userId="" providerId="" clId="Web-{E58A8AD8-DBA5-69B1-287A-067958784D54}" dt="2020-08-17T14:43:10.310" v="31"/>
      <pc:docMkLst>
        <pc:docMk/>
      </pc:docMkLst>
      <pc:sldChg chg="modSp">
        <pc:chgData name="" userId="" providerId="" clId="Web-{E58A8AD8-DBA5-69B1-287A-067958784D54}" dt="2020-08-17T14:43:10.310" v="31"/>
        <pc:sldMkLst>
          <pc:docMk/>
          <pc:sldMk cId="4189445791" sldId="257"/>
        </pc:sldMkLst>
        <pc:graphicFrameChg chg="mod modGraphic">
          <ac:chgData name="" userId="" providerId="" clId="Web-{E58A8AD8-DBA5-69B1-287A-067958784D54}" dt="2020-08-17T14:43:10.310" v="31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99-9BE1-4DCE-8578-EC0B1B455C48}" type="datetime1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8717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193964" y="117439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Immunization Doses Administered, post-COVID </a:t>
            </a:r>
            <a:r>
              <a:rPr lang="en-US" sz="4000"/>
              <a:t>Decline</a:t>
            </a:r>
            <a:endParaRPr lang="en-US" sz="4000">
              <a:cs typeface="Calibri Light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8442630" y="2297783"/>
            <a:ext cx="3289700" cy="2515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 Light"/>
              </a:rPr>
              <a:t>Overall 24% fewer vaccine doses were given in March to July 2020 compared </a:t>
            </a:r>
            <a:r>
              <a:rPr lang="en-US">
                <a:cs typeface="Calibri Light"/>
              </a:rPr>
              <a:t>to the same time period in 2019</a:t>
            </a:r>
            <a:endParaRPr lang="en-US" dirty="0">
              <a:cs typeface="Calibri Light"/>
            </a:endParaRPr>
          </a:p>
          <a:p>
            <a:pPr marL="0" indent="0">
              <a:buNone/>
            </a:pPr>
            <a:endParaRPr lang="en-US" sz="2000" dirty="0">
              <a:cs typeface="Calibri Light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E71CBAA6-3AE8-4A85-B501-61535D7E1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961602"/>
            <a:ext cx="7301344" cy="58268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13756C-35A6-4C9F-B8C2-782E4F64E89B}"/>
              </a:ext>
            </a:extLst>
          </p:cNvPr>
          <p:cNvSpPr txBox="1"/>
          <p:nvPr/>
        </p:nvSpPr>
        <p:spPr>
          <a:xfrm>
            <a:off x="1842656" y="2216727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22%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771AE-CDAB-4EF2-A6C0-748545A3CD28}"/>
              </a:ext>
            </a:extLst>
          </p:cNvPr>
          <p:cNvSpPr txBox="1"/>
          <p:nvPr/>
        </p:nvSpPr>
        <p:spPr>
          <a:xfrm>
            <a:off x="3089564" y="3172690"/>
            <a:ext cx="845126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43%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953315-9C73-4939-A3AB-331CB5D23228}"/>
              </a:ext>
            </a:extLst>
          </p:cNvPr>
          <p:cNvSpPr txBox="1"/>
          <p:nvPr/>
        </p:nvSpPr>
        <p:spPr>
          <a:xfrm>
            <a:off x="4350329" y="2798618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32%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356263-5D09-4BD2-82CA-CEF097FAFCD3}"/>
              </a:ext>
            </a:extLst>
          </p:cNvPr>
          <p:cNvSpPr txBox="1"/>
          <p:nvPr/>
        </p:nvSpPr>
        <p:spPr>
          <a:xfrm>
            <a:off x="5611092" y="2258290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6%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174769-DB92-400F-B6B7-81C4C08CA0D9}"/>
              </a:ext>
            </a:extLst>
          </p:cNvPr>
          <p:cNvSpPr txBox="1"/>
          <p:nvPr/>
        </p:nvSpPr>
        <p:spPr>
          <a:xfrm>
            <a:off x="6858001" y="2161309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13%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06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401782" y="394530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# children lead screened, post-COVID declines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8955248" y="1771310"/>
            <a:ext cx="2998755" cy="33195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 Light"/>
              </a:rPr>
              <a:t>Overall 43% fewer children were </a:t>
            </a:r>
            <a:r>
              <a:rPr lang="en-US">
                <a:cs typeface="Calibri Light"/>
              </a:rPr>
              <a:t>screened for lead poisoning in  March to </a:t>
            </a:r>
            <a:r>
              <a:rPr lang="en-US" dirty="0">
                <a:cs typeface="Calibri Light"/>
              </a:rPr>
              <a:t>July 2020 compared to the same time period in 2019</a:t>
            </a:r>
          </a:p>
          <a:p>
            <a:pPr marL="0" indent="0">
              <a:buNone/>
            </a:pPr>
            <a:endParaRPr lang="en-US" sz="2000" dirty="0">
              <a:cs typeface="Calibri Light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613EDE23-0888-4302-BC92-B8982E52D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82" y="1249422"/>
            <a:ext cx="8354290" cy="53428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13756C-35A6-4C9F-B8C2-782E4F64E89B}"/>
              </a:ext>
            </a:extLst>
          </p:cNvPr>
          <p:cNvSpPr txBox="1"/>
          <p:nvPr/>
        </p:nvSpPr>
        <p:spPr>
          <a:xfrm>
            <a:off x="1939638" y="3449782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47%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771AE-CDAB-4EF2-A6C0-748545A3CD28}"/>
              </a:ext>
            </a:extLst>
          </p:cNvPr>
          <p:cNvSpPr txBox="1"/>
          <p:nvPr/>
        </p:nvSpPr>
        <p:spPr>
          <a:xfrm>
            <a:off x="3435928" y="4336471"/>
            <a:ext cx="845126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79%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953315-9C73-4939-A3AB-331CB5D23228}"/>
              </a:ext>
            </a:extLst>
          </p:cNvPr>
          <p:cNvSpPr txBox="1"/>
          <p:nvPr/>
        </p:nvSpPr>
        <p:spPr>
          <a:xfrm>
            <a:off x="4890657" y="3643745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61%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356263-5D09-4BD2-82CA-CEF097FAFCD3}"/>
              </a:ext>
            </a:extLst>
          </p:cNvPr>
          <p:cNvSpPr txBox="1"/>
          <p:nvPr/>
        </p:nvSpPr>
        <p:spPr>
          <a:xfrm>
            <a:off x="6317674" y="2396835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18%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174769-DB92-400F-B6B7-81C4C08CA0D9}"/>
              </a:ext>
            </a:extLst>
          </p:cNvPr>
          <p:cNvSpPr txBox="1"/>
          <p:nvPr/>
        </p:nvSpPr>
        <p:spPr>
          <a:xfrm>
            <a:off x="7827820" y="2092036"/>
            <a:ext cx="73428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</a:t>
            </a:r>
            <a:r>
              <a:rPr lang="en-US"/>
              <a:t>9%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7052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443346" y="62021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Immunization and Lead Screening, 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COVID related Declines 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8745891" y="1523083"/>
            <a:ext cx="3275845" cy="4998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cs typeface="Calibri Light"/>
              </a:rPr>
              <a:t>When the blue line reaches 0%, then equal  numbers of vaccine doses will have been given in  2020 compared to the same time period in 2019</a:t>
            </a:r>
            <a:endParaRPr lang="en-US" sz="2400">
              <a:cs typeface="Calibri"/>
            </a:endParaRPr>
          </a:p>
          <a:p>
            <a:r>
              <a:rPr lang="en-US" sz="2400">
                <a:ea typeface="+mn-lt"/>
                <a:cs typeface="+mn-lt"/>
              </a:rPr>
              <a:t>When the red line reaches 0%, then equal  numbers of children will have been tested for lead in 2020 </a:t>
            </a:r>
            <a:r>
              <a:rPr lang="en-US" sz="2400" dirty="0">
                <a:ea typeface="+mn-lt"/>
                <a:cs typeface="+mn-lt"/>
              </a:rPr>
              <a:t/>
            </a:r>
            <a:br>
              <a:rPr lang="en-US" sz="2400" dirty="0">
                <a:ea typeface="+mn-lt"/>
                <a:cs typeface="+mn-lt"/>
              </a:rPr>
            </a:br>
            <a:r>
              <a:rPr lang="en-US" sz="2400">
                <a:ea typeface="+mn-lt"/>
                <a:cs typeface="+mn-lt"/>
              </a:rPr>
              <a:t>compared to the  same time period in 2019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 Light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981D735B-4F23-4228-AFA6-E1E153111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69" y="1517111"/>
            <a:ext cx="8358716" cy="501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9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200699" y="55863"/>
            <a:ext cx="11998036" cy="660168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/>
              <a:t>Disparities in post-COVID Immunization and Lead Screening declines </a:t>
            </a:r>
            <a:r>
              <a:rPr lang="en-US" sz="3200" dirty="0"/>
              <a:t> </a:t>
            </a:r>
            <a:endParaRPr lang="en-US" sz="3200" dirty="0">
              <a:cs typeface="Calibri Light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322327" y="716825"/>
            <a:ext cx="11710761" cy="6056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>
                <a:cs typeface="Calibri Light"/>
              </a:rPr>
              <a:t>Age</a:t>
            </a:r>
          </a:p>
          <a:p>
            <a:r>
              <a:rPr lang="en-US" sz="2000">
                <a:ea typeface="+mn-lt"/>
                <a:cs typeface="Calibri Light"/>
              </a:rPr>
              <a:t>The decline in vaccine doses administered is </a:t>
            </a:r>
            <a:r>
              <a:rPr lang="en-US" sz="2000" i="1">
                <a:ea typeface="+mn-lt"/>
                <a:cs typeface="Calibri Light"/>
              </a:rPr>
              <a:t>greater for older children</a:t>
            </a:r>
            <a:r>
              <a:rPr lang="en-US" sz="2000" i="1" dirty="0">
                <a:ea typeface="+mn-lt"/>
                <a:cs typeface="Calibri Light"/>
              </a:rPr>
              <a:t/>
            </a:r>
            <a:br>
              <a:rPr lang="en-US" sz="2000" i="1" dirty="0">
                <a:ea typeface="+mn-lt"/>
                <a:cs typeface="Calibri Light"/>
              </a:rPr>
            </a:br>
            <a:r>
              <a:rPr lang="en-US" sz="2000">
                <a:ea typeface="+mn-lt"/>
                <a:cs typeface="Calibri Light"/>
              </a:rPr>
              <a:t>(11% decline for age &lt; 2, 36% decline age 2-6, 43% decline age &gt; 7)</a:t>
            </a:r>
            <a:endParaRPr lang="en-US" sz="2000">
              <a:cs typeface="Calibri Light"/>
            </a:endParaRPr>
          </a:p>
          <a:p>
            <a:r>
              <a:rPr lang="en-US" sz="2000">
                <a:cs typeface="Calibri Light"/>
              </a:rPr>
              <a:t>The decline in lead screening is greater for children over age 2</a:t>
            </a:r>
            <a:r>
              <a:rPr lang="en-US" sz="2000" dirty="0">
                <a:cs typeface="Calibri Light"/>
              </a:rPr>
              <a:t/>
            </a:r>
            <a:br>
              <a:rPr lang="en-US" sz="2000" dirty="0">
                <a:cs typeface="Calibri Light"/>
              </a:rPr>
            </a:br>
            <a:r>
              <a:rPr lang="en-US" sz="2000">
                <a:cs typeface="Calibri Light"/>
              </a:rPr>
              <a:t>(39% decline in age &lt;2, 45% decline for ages 2-7)</a:t>
            </a:r>
            <a:endParaRPr lang="en-US"/>
          </a:p>
          <a:p>
            <a:pPr marL="0" indent="0">
              <a:buNone/>
            </a:pPr>
            <a:r>
              <a:rPr lang="en-US" sz="2000" u="sng">
                <a:cs typeface="Calibri Light"/>
              </a:rPr>
              <a:t>Insurance</a:t>
            </a:r>
          </a:p>
          <a:p>
            <a:r>
              <a:rPr lang="en-US" sz="2000">
                <a:ea typeface="+mn-lt"/>
                <a:cs typeface="+mn-lt"/>
              </a:rPr>
              <a:t>The decline in vaccine doses administered is </a:t>
            </a:r>
            <a:r>
              <a:rPr lang="en-US" sz="2000" i="1">
                <a:ea typeface="+mn-lt"/>
                <a:cs typeface="+mn-lt"/>
              </a:rPr>
              <a:t>greater for publically insured children</a:t>
            </a:r>
            <a:r>
              <a:rPr lang="en-US" sz="2000" dirty="0">
                <a:ea typeface="+mn-lt"/>
                <a:cs typeface="+mn-lt"/>
              </a:rPr>
              <a:t> </a:t>
            </a:r>
            <a:br>
              <a:rPr lang="en-US" sz="2000" dirty="0">
                <a:ea typeface="+mn-lt"/>
                <a:cs typeface="+mn-lt"/>
              </a:rPr>
            </a:br>
            <a:r>
              <a:rPr lang="en-US" sz="2000">
                <a:ea typeface="+mn-lt"/>
                <a:cs typeface="+mn-lt"/>
              </a:rPr>
              <a:t>(25% decline for public insurance, 15% decline for private)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The decline in lead screening is greater for publically insured children</a:t>
            </a:r>
            <a:r>
              <a:rPr lang="en-US" sz="2000" dirty="0">
                <a:ea typeface="+mn-lt"/>
                <a:cs typeface="+mn-lt"/>
              </a:rPr>
              <a:t/>
            </a:r>
            <a:br>
              <a:rPr lang="en-US" sz="2000" dirty="0">
                <a:ea typeface="+mn-lt"/>
                <a:cs typeface="+mn-lt"/>
              </a:rPr>
            </a:br>
            <a:r>
              <a:rPr lang="en-US" sz="2000">
                <a:ea typeface="+mn-lt"/>
                <a:cs typeface="+mn-lt"/>
              </a:rPr>
              <a:t>(43% decline for public insurance, 38% decline for private)</a:t>
            </a:r>
          </a:p>
          <a:p>
            <a:pPr marL="0" indent="0">
              <a:buNone/>
            </a:pPr>
            <a:r>
              <a:rPr lang="en-US" sz="2000" u="sng">
                <a:cs typeface="Calibri Light"/>
              </a:rPr>
              <a:t>Ethnicity</a:t>
            </a:r>
            <a:endParaRPr lang="en-US">
              <a:cs typeface="Calibri" panose="020F0502020204030204"/>
            </a:endParaRPr>
          </a:p>
          <a:p>
            <a:pPr marL="342900" indent="-342900"/>
            <a:r>
              <a:rPr lang="en-US" sz="2000">
                <a:cs typeface="Calibri"/>
              </a:rPr>
              <a:t>The</a:t>
            </a:r>
            <a:r>
              <a:rPr lang="en-US" sz="2000">
                <a:ea typeface="+mn-lt"/>
                <a:cs typeface="+mn-lt"/>
              </a:rPr>
              <a:t> decline in vaccine doses administered is </a:t>
            </a:r>
            <a:r>
              <a:rPr lang="en-US" sz="2000" i="1">
                <a:ea typeface="+mn-lt"/>
                <a:cs typeface="+mn-lt"/>
              </a:rPr>
              <a:t>greater for Hispanic children</a:t>
            </a:r>
            <a:r>
              <a:rPr lang="en-US" sz="2000" i="1" dirty="0">
                <a:ea typeface="+mn-lt"/>
                <a:cs typeface="+mn-lt"/>
              </a:rPr>
              <a:t/>
            </a:r>
            <a:br>
              <a:rPr lang="en-US" sz="2000" i="1" dirty="0">
                <a:ea typeface="+mn-lt"/>
                <a:cs typeface="+mn-lt"/>
              </a:rPr>
            </a:br>
            <a:r>
              <a:rPr lang="en-US" sz="2000">
                <a:ea typeface="+mn-lt"/>
                <a:cs typeface="+mn-lt"/>
              </a:rPr>
              <a:t>(29% decline for Hispanic, 18% decline for non-Hispanic)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u="sng">
                <a:ea typeface="+mn-lt"/>
                <a:cs typeface="+mn-lt"/>
              </a:rPr>
              <a:t>Race</a:t>
            </a:r>
          </a:p>
          <a:p>
            <a:pPr marL="342900" indent="-342900"/>
            <a:r>
              <a:rPr lang="en-US" sz="2000">
                <a:ea typeface="+mn-lt"/>
                <a:cs typeface="+mn-lt"/>
              </a:rPr>
              <a:t>The decline in vaccine doses administered is </a:t>
            </a:r>
            <a:r>
              <a:rPr lang="en-US" sz="2000" i="1">
                <a:ea typeface="+mn-lt"/>
                <a:cs typeface="+mn-lt"/>
              </a:rPr>
              <a:t>greatest for Black children</a:t>
            </a:r>
            <a:r>
              <a:rPr lang="en-US" sz="2000" i="1" dirty="0">
                <a:ea typeface="+mn-lt"/>
                <a:cs typeface="+mn-lt"/>
              </a:rPr>
              <a:t/>
            </a:r>
            <a:br>
              <a:rPr lang="en-US" sz="2000" i="1" dirty="0">
                <a:ea typeface="+mn-lt"/>
                <a:cs typeface="+mn-lt"/>
              </a:rPr>
            </a:br>
            <a:r>
              <a:rPr lang="en-US" sz="2000">
                <a:ea typeface="+mn-lt"/>
                <a:cs typeface="+mn-lt"/>
              </a:rPr>
              <a:t>(26% decline for Black, 20% decline for White, 21% decline for Asian, 22% decline for other races)</a:t>
            </a:r>
            <a:endParaRPr lang="en-US">
              <a:cs typeface="Calibri" panose="020F0502020204030204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pPr marL="457200" indent="-457200"/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 Light"/>
            </a:endParaRPr>
          </a:p>
          <a:p>
            <a:pPr marL="0" indent="0">
              <a:buNone/>
            </a:pPr>
            <a:endParaRPr lang="en-US" sz="2000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212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EC979B-840E-4B55-BD5F-CB7548E2CBB1}"/>
              </a:ext>
            </a:extLst>
          </p:cNvPr>
          <p:cNvSpPr txBox="1">
            <a:spLocks/>
          </p:cNvSpPr>
          <p:nvPr/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Preventive Healthcare Measures Post COVID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D7B011-D78A-4921-BC39-94C9D2D6C4C4}"/>
              </a:ext>
            </a:extLst>
          </p:cNvPr>
          <p:cNvSpPr txBox="1"/>
          <p:nvPr/>
        </p:nvSpPr>
        <p:spPr>
          <a:xfrm>
            <a:off x="306730" y="885529"/>
            <a:ext cx="11414012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200" u="sng">
                <a:latin typeface="Helvetica"/>
                <a:cs typeface="Helvetica"/>
              </a:rPr>
              <a:t>Kindergarten measure</a:t>
            </a:r>
            <a:r>
              <a:rPr lang="en-US" sz="2200">
                <a:latin typeface="Helvetica"/>
                <a:cs typeface="Helvetica"/>
              </a:rPr>
              <a:t>: 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% of children eligible to enter K on 8/31/2020 meeting K immunization requirements,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DOBs: 9/1/2014 – 8/31/2015</a:t>
            </a:r>
            <a:br>
              <a:rPr lang="en-US" sz="2200">
                <a:latin typeface="Helvetica"/>
                <a:cs typeface="Helvetica"/>
              </a:rPr>
            </a:br>
            <a:endParaRPr lang="en-US" sz="22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200" u="sng">
                <a:latin typeface="Helvetica"/>
                <a:cs typeface="Helvetica"/>
              </a:rPr>
              <a:t>MMR measure</a:t>
            </a:r>
            <a:r>
              <a:rPr lang="en-US" sz="2200">
                <a:latin typeface="Helvetica"/>
                <a:cs typeface="Helvetica"/>
              </a:rPr>
              <a:t>: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% of children eligible to enter K on 8/31/2020 having two doses of MMR immunization,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DOBs: 9/1/2014 – 8/31/2015</a:t>
            </a:r>
            <a:br>
              <a:rPr lang="en-US" sz="2200">
                <a:latin typeface="Helvetica"/>
                <a:cs typeface="Helvetica"/>
              </a:rPr>
            </a:br>
            <a:endParaRPr lang="en-US" sz="22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200" u="sng">
                <a:latin typeface="Helvetica"/>
                <a:cs typeface="Helvetica"/>
              </a:rPr>
              <a:t>Seventh grade measure</a:t>
            </a:r>
            <a:r>
              <a:rPr lang="en-US" sz="2200">
                <a:latin typeface="Helvetica"/>
                <a:cs typeface="Helvetica"/>
              </a:rPr>
              <a:t>: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% of children likely to enter 7</a:t>
            </a:r>
            <a:r>
              <a:rPr lang="en-US" sz="2200" baseline="30000">
                <a:latin typeface="Helvetica"/>
                <a:cs typeface="Helvetica"/>
              </a:rPr>
              <a:t>th</a:t>
            </a:r>
            <a:r>
              <a:rPr lang="en-US" sz="2200">
                <a:latin typeface="Helvetica"/>
                <a:cs typeface="Helvetica"/>
              </a:rPr>
              <a:t> grade on 8/31/2020 meeting 7</a:t>
            </a:r>
            <a:r>
              <a:rPr lang="en-US" sz="2200" baseline="30000">
                <a:latin typeface="Helvetica"/>
                <a:cs typeface="Helvetica"/>
              </a:rPr>
              <a:t>th</a:t>
            </a:r>
            <a:r>
              <a:rPr lang="en-US" sz="2200">
                <a:latin typeface="Helvetica"/>
                <a:cs typeface="Helvetica"/>
              </a:rPr>
              <a:t> grade immunization requirements,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DOBs: 9/1/2007 – 8/31/2008</a:t>
            </a:r>
            <a:br>
              <a:rPr lang="en-US" sz="2200">
                <a:latin typeface="Helvetica"/>
                <a:cs typeface="Helvetica"/>
              </a:rPr>
            </a:br>
            <a:endParaRPr lang="en-US" sz="22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200" u="sng">
                <a:latin typeface="Helvetica"/>
                <a:cs typeface="Helvetica"/>
              </a:rPr>
              <a:t>Lead Screening measure</a:t>
            </a:r>
            <a:r>
              <a:rPr lang="en-US" sz="2200">
                <a:latin typeface="Helvetica"/>
                <a:cs typeface="Helvetica"/>
              </a:rPr>
              <a:t>: </a:t>
            </a:r>
            <a:br>
              <a:rPr lang="en-US" sz="2200">
                <a:latin typeface="Helvetica"/>
                <a:cs typeface="Helvetica"/>
              </a:rPr>
            </a:br>
            <a:r>
              <a:rPr lang="en-US" sz="2200">
                <a:latin typeface="Helvetica"/>
                <a:cs typeface="Helvetica"/>
              </a:rPr>
              <a:t>% of children between 12 and 24 months of age as of December 31, 2019 with at least one lead screen, DOBs: 1/1/2018 - 12/31/2018</a:t>
            </a:r>
            <a:endParaRPr lang="en-US" sz="220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endParaRPr lang="en-US" sz="220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endParaRPr lang="en-US" sz="22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9873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32DA3-D92E-4F48-A378-5A523C50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pPr algn="ctr"/>
            <a:r>
              <a:rPr lang="en-US"/>
              <a:t>Preventive Healthcare Measures Post COVID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F29F5-11BE-49FA-A63B-BF50A3BB62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0804" y="4192175"/>
            <a:ext cx="11386944" cy="1840802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Char char="•"/>
            </a:pPr>
            <a:r>
              <a:rPr lang="en-US">
                <a:solidFill>
                  <a:schemeClr val="tx1"/>
                </a:solidFill>
              </a:rPr>
              <a:t>Follow selected age cohorts to track progress </a:t>
            </a:r>
          </a:p>
          <a:p>
            <a:pPr marL="342900" indent="-342900">
              <a:buChar char="•"/>
            </a:pPr>
            <a:r>
              <a:rPr lang="en-US">
                <a:solidFill>
                  <a:schemeClr val="tx1"/>
                </a:solidFill>
              </a:rPr>
              <a:t>Update 2x per month (1st and 15th) </a:t>
            </a:r>
            <a:endParaRPr lang="en-US">
              <a:solidFill>
                <a:schemeClr val="tx1"/>
              </a:solidFill>
              <a:cs typeface="Calibri Light"/>
            </a:endParaRPr>
          </a:p>
          <a:p>
            <a:pPr marL="342900" indent="-342900">
              <a:buChar char="•"/>
            </a:pPr>
            <a:r>
              <a:rPr lang="en-US">
                <a:solidFill>
                  <a:schemeClr val="tx1"/>
                </a:solidFill>
              </a:rPr>
              <a:t>Compare to similar cohorts in 2019 (the 12/31/2019 row is the baseline for comparison)</a:t>
            </a:r>
            <a:endParaRPr lang="en-US">
              <a:solidFill>
                <a:schemeClr val="tx1"/>
              </a:solidFill>
              <a:cs typeface="Calibri Light"/>
            </a:endParaRPr>
          </a:p>
          <a:p>
            <a:pPr marL="342900" indent="-342900">
              <a:buChar char="•"/>
            </a:pPr>
            <a:r>
              <a:rPr lang="en-US">
                <a:solidFill>
                  <a:schemeClr val="tx1"/>
                </a:solidFill>
                <a:cs typeface="Calibri Light"/>
              </a:rPr>
              <a:t>Data provided to primary care providers at the practice level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6B59B39-48D6-4C24-BE0C-C70A48C5F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64180"/>
              </p:ext>
            </p:extLst>
          </p:nvPr>
        </p:nvGraphicFramePr>
        <p:xfrm>
          <a:off x="391583" y="804333"/>
          <a:ext cx="11483708" cy="301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50">
                  <a:extLst>
                    <a:ext uri="{9D8B030D-6E8A-4147-A177-3AD203B41FA5}">
                      <a16:colId xmlns:a16="http://schemas.microsoft.com/office/drawing/2014/main" val="1451126429"/>
                    </a:ext>
                  </a:extLst>
                </a:gridCol>
                <a:gridCol w="888861">
                  <a:extLst>
                    <a:ext uri="{9D8B030D-6E8A-4147-A177-3AD203B41FA5}">
                      <a16:colId xmlns:a16="http://schemas.microsoft.com/office/drawing/2014/main" val="769344026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2500329387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858283670"/>
                    </a:ext>
                  </a:extLst>
                </a:gridCol>
                <a:gridCol w="817849">
                  <a:extLst>
                    <a:ext uri="{9D8B030D-6E8A-4147-A177-3AD203B41FA5}">
                      <a16:colId xmlns:a16="http://schemas.microsoft.com/office/drawing/2014/main" val="2243649469"/>
                    </a:ext>
                  </a:extLst>
                </a:gridCol>
                <a:gridCol w="835253">
                  <a:extLst>
                    <a:ext uri="{9D8B030D-6E8A-4147-A177-3AD203B41FA5}">
                      <a16:colId xmlns:a16="http://schemas.microsoft.com/office/drawing/2014/main" val="1858605028"/>
                    </a:ext>
                  </a:extLst>
                </a:gridCol>
                <a:gridCol w="957060">
                  <a:extLst>
                    <a:ext uri="{9D8B030D-6E8A-4147-A177-3AD203B41FA5}">
                      <a16:colId xmlns:a16="http://schemas.microsoft.com/office/drawing/2014/main" val="351644881"/>
                    </a:ext>
                  </a:extLst>
                </a:gridCol>
                <a:gridCol w="1078868">
                  <a:extLst>
                    <a:ext uri="{9D8B030D-6E8A-4147-A177-3AD203B41FA5}">
                      <a16:colId xmlns:a16="http://schemas.microsoft.com/office/drawing/2014/main" val="2190686608"/>
                    </a:ext>
                  </a:extLst>
                </a:gridCol>
                <a:gridCol w="1096271">
                  <a:extLst>
                    <a:ext uri="{9D8B030D-6E8A-4147-A177-3AD203B41FA5}">
                      <a16:colId xmlns:a16="http://schemas.microsoft.com/office/drawing/2014/main" val="4191582621"/>
                    </a:ext>
                  </a:extLst>
                </a:gridCol>
                <a:gridCol w="904857">
                  <a:extLst>
                    <a:ext uri="{9D8B030D-6E8A-4147-A177-3AD203B41FA5}">
                      <a16:colId xmlns:a16="http://schemas.microsoft.com/office/drawing/2014/main" val="4179647581"/>
                    </a:ext>
                  </a:extLst>
                </a:gridCol>
                <a:gridCol w="783051">
                  <a:extLst>
                    <a:ext uri="{9D8B030D-6E8A-4147-A177-3AD203B41FA5}">
                      <a16:colId xmlns:a16="http://schemas.microsoft.com/office/drawing/2014/main" val="3672121470"/>
                    </a:ext>
                  </a:extLst>
                </a:gridCol>
                <a:gridCol w="852652">
                  <a:extLst>
                    <a:ext uri="{9D8B030D-6E8A-4147-A177-3AD203B41FA5}">
                      <a16:colId xmlns:a16="http://schemas.microsoft.com/office/drawing/2014/main" val="1883542130"/>
                    </a:ext>
                  </a:extLst>
                </a:gridCol>
              </a:tblGrid>
              <a:tr h="1417657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Run Date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>
                          <a:effectLst/>
                        </a:rPr>
                        <a:t># children in K range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children meeting K </a:t>
                      </a:r>
                      <a:r>
                        <a:rPr lang="en-US" sz="160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require-</a:t>
                      </a:r>
                      <a:r>
                        <a:rPr lang="en-US" sz="1600" err="1">
                          <a:effectLst/>
                        </a:rPr>
                        <a:t>ments</a:t>
                      </a:r>
                      <a:endParaRPr lang="en-US" sz="160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% in K range meeting K require-</a:t>
                      </a:r>
                      <a:r>
                        <a:rPr lang="en-US" sz="1600" err="1">
                          <a:effectLst/>
                        </a:rPr>
                        <a:t>ment</a:t>
                      </a:r>
                      <a:endParaRPr lang="en-US" sz="160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in K range with 2 MMR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% in K range with 2 MMR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children in 7th grade DOB range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meeting 7th grade </a:t>
                      </a:r>
                      <a:r>
                        <a:rPr lang="en-US" sz="160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require-</a:t>
                      </a:r>
                      <a:r>
                        <a:rPr lang="en-US" sz="1600" err="1">
                          <a:effectLst/>
                        </a:rPr>
                        <a:t>ments</a:t>
                      </a:r>
                      <a:endParaRPr lang="en-US" sz="160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% meeting 7th grade </a:t>
                      </a:r>
                      <a:r>
                        <a:rPr lang="en-US" sz="160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require-</a:t>
                      </a:r>
                      <a:r>
                        <a:rPr lang="en-US" sz="1600" err="1">
                          <a:effectLst/>
                        </a:rPr>
                        <a:t>ment</a:t>
                      </a:r>
                      <a:endParaRPr lang="en-US" sz="160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children 12-24 </a:t>
                      </a:r>
                      <a:r>
                        <a:rPr lang="en-US" sz="1600" err="1">
                          <a:effectLst/>
                        </a:rPr>
                        <a:t>mo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on 12/31/19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# with at least one lead screen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% with at least one lead screen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651370187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12/31/2019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11813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9429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79.8%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10109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85.6%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13424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8183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61.0%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11074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9028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81.5%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270413710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7/15/2020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11892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8729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73.4%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9492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79.8%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12996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6375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49.1%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10903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7988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73.3%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06660137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8/1/2020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11904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8851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74.4%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9594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80.6%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13027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6551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50.3%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10903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8051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73.8%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001154656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8/15/2020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b="0" i="0" u="none" strike="noStrike" noProof="0">
                          <a:effectLst/>
                          <a:latin typeface="Calibri"/>
                        </a:rPr>
                        <a:t>11918</a:t>
                      </a:r>
                      <a:endParaRPr lang="en-US"/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8974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75.3%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9693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81.3%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13028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6665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51.2%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10892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8077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>
                          <a:effectLst/>
                        </a:rPr>
                        <a:t>74.2%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089629923"/>
                  </a:ext>
                </a:extLst>
              </a:tr>
              <a:tr h="299889">
                <a:tc gridSpan="12"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Source: RIDOH, Center for Health Data and Analysis, KIDSNET</a:t>
                      </a:r>
                      <a:endParaRPr lang="en-US" sz="12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820351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44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Preventive Healthcare Measures Post COVID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8498048" y="1037019"/>
            <a:ext cx="3289700" cy="4995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 Light"/>
              </a:rPr>
              <a:t>Range among practices with at least 50 patients in the cohort:</a:t>
            </a:r>
          </a:p>
          <a:p>
            <a:r>
              <a:rPr lang="en-US" sz="2000" dirty="0">
                <a:cs typeface="Calibri Light"/>
              </a:rPr>
              <a:t>K requirements: 44% - 97%</a:t>
            </a:r>
          </a:p>
          <a:p>
            <a:r>
              <a:rPr lang="en-US" sz="2000" dirty="0">
                <a:cs typeface="Calibri Light"/>
              </a:rPr>
              <a:t>2 MMR: 65% - 99%</a:t>
            </a:r>
          </a:p>
          <a:p>
            <a:r>
              <a:rPr lang="en-US" sz="2000" dirty="0">
                <a:cs typeface="Calibri Light"/>
              </a:rPr>
              <a:t>7</a:t>
            </a:r>
            <a:r>
              <a:rPr lang="en-US" sz="2000" baseline="30000" dirty="0">
                <a:cs typeface="Calibri Light"/>
              </a:rPr>
              <a:t>th</a:t>
            </a:r>
            <a:r>
              <a:rPr lang="en-US" sz="2000" dirty="0">
                <a:cs typeface="Calibri Light"/>
              </a:rPr>
              <a:t> grade requirements: </a:t>
            </a:r>
            <a:br>
              <a:rPr lang="en-US" sz="2000" dirty="0">
                <a:cs typeface="Calibri Light"/>
              </a:rPr>
            </a:br>
            <a:r>
              <a:rPr lang="en-US" sz="2000" dirty="0">
                <a:cs typeface="Calibri Light"/>
              </a:rPr>
              <a:t>11% - 86%</a:t>
            </a:r>
          </a:p>
          <a:p>
            <a:r>
              <a:rPr lang="en-US" sz="2000">
                <a:cs typeface="Calibri Light"/>
              </a:rPr>
              <a:t>Lead Screening: 36% - 97%</a:t>
            </a:r>
            <a:r>
              <a:rPr lang="en-US" sz="2000" dirty="0">
                <a:cs typeface="Calibri Light"/>
              </a:rPr>
              <a:t/>
            </a:r>
            <a:br>
              <a:rPr lang="en-US" sz="2000" dirty="0">
                <a:cs typeface="Calibri Light"/>
              </a:rPr>
            </a:br>
            <a:endParaRPr lang="en-US" sz="2000" dirty="0">
              <a:cs typeface="Calibri Light"/>
            </a:endParaRPr>
          </a:p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The blue column is the baseline comparison cohort, one year older and as of the end </a:t>
            </a:r>
            <a:r>
              <a:rPr lang="en-US" sz="2000" dirty="0">
                <a:ea typeface="+mn-lt"/>
                <a:cs typeface="+mn-lt"/>
              </a:rPr>
              <a:t>of 2019</a:t>
            </a:r>
            <a:endParaRPr lang="en-US" sz="2000" dirty="0">
              <a:cs typeface="Calibri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B209CD12-1B46-440C-990D-A2E1110B8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102678"/>
            <a:ext cx="7780866" cy="492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1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315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Preventive Healthcare Measures Post COVID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Campbell</dc:creator>
  <cp:lastModifiedBy>Susanne Campbell</cp:lastModifiedBy>
  <cp:revision>463</cp:revision>
  <dcterms:created xsi:type="dcterms:W3CDTF">2020-08-04T18:21:39Z</dcterms:created>
  <dcterms:modified xsi:type="dcterms:W3CDTF">2020-08-18T20:48:56Z</dcterms:modified>
</cp:coreProperties>
</file>